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19"/>
  </p:notesMasterIdLst>
  <p:sldIdLst>
    <p:sldId id="365" r:id="rId3"/>
    <p:sldId id="547" r:id="rId4"/>
    <p:sldId id="550" r:id="rId5"/>
    <p:sldId id="551" r:id="rId6"/>
    <p:sldId id="552" r:id="rId7"/>
    <p:sldId id="553" r:id="rId8"/>
    <p:sldId id="554" r:id="rId9"/>
    <p:sldId id="549" r:id="rId10"/>
    <p:sldId id="555" r:id="rId11"/>
    <p:sldId id="556" r:id="rId12"/>
    <p:sldId id="557" r:id="rId13"/>
    <p:sldId id="558" r:id="rId14"/>
    <p:sldId id="559" r:id="rId15"/>
    <p:sldId id="560" r:id="rId16"/>
    <p:sldId id="548" r:id="rId17"/>
    <p:sldId id="5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BD9681-44E4-443D-AB1F-300196BE1AF6}">
          <p14:sldIdLst>
            <p14:sldId id="365"/>
          </p14:sldIdLst>
        </p14:section>
        <p14:section name="Experiment Tracking" id="{5BD474A4-55E4-4E30-A856-110C846C404F}">
          <p14:sldIdLst>
            <p14:sldId id="547"/>
            <p14:sldId id="550"/>
            <p14:sldId id="551"/>
            <p14:sldId id="552"/>
            <p14:sldId id="553"/>
            <p14:sldId id="554"/>
          </p14:sldIdLst>
        </p14:section>
        <p14:section name="Running experiments with Azure ML" id="{366653C3-8182-44FE-ACA9-3E3010232929}">
          <p14:sldIdLst>
            <p14:sldId id="549"/>
            <p14:sldId id="555"/>
            <p14:sldId id="556"/>
            <p14:sldId id="557"/>
            <p14:sldId id="558"/>
            <p14:sldId id="559"/>
            <p14:sldId id="560"/>
            <p14:sldId id="548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2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FEB0F-A976-4C2D-9A10-54CCFF6BD445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E7367-A123-4DD1-A124-0BA45C0AD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6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3/23/2020 4:45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3/23/2020 4:46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44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3/23/2020 4:46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2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3/23/2020 4:46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6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440DCFB-BE10-4791-B748-ECC90C2726C7}" type="datetime8">
              <a:rPr lang="en-US" smtClean="0"/>
              <a:t>3/23/2020 5:48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C80DFC-A5CC-4BAD-90D4-DB3E6867799A}" type="datetime8">
              <a:rPr lang="en-US" smtClean="0"/>
              <a:t>3/23/2020 5:48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E49D36-8E4E-4332-BFCB-3EBC396FCE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022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C0E37-E8B6-4723-84E6-C9A4DBD0EF3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3/23/2020 5:48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07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E49D36-8E4E-4332-BFCB-3EBC396FCE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4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1DFB-E112-4583-A4F8-92368FB57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6082-78C5-4024-8AFD-D950ECA9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9BA-A9A8-41AD-87F6-E67A9E3C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D50E1-7131-44D7-92F0-A6FC3A04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4E1C-439E-48DB-BD72-17F72F9C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2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2AE1-22C5-4AC3-9AC5-8409D061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8DB9-3ED0-41F2-BE78-8D696685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8885B-5CB6-4039-9D3B-218A1C3B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5402-A893-4EF3-B7AC-1E22424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7288-D1AC-40AD-9047-74AD9C84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324A5-8FD6-4AF5-A6B1-69ED7EEE8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61E55-46D3-4B52-B7AD-2E90B96DB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E964B-91C0-4A90-B2C9-C900AC2E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A8DE-B6AC-4F52-9252-00413B81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F4C8-ABB6-4C22-B82B-69044949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96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82391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9010424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8125315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1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6498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8606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3075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798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2D09-86D4-4E85-A4CE-7262404C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F57C-0EBC-48C1-8914-53A303E0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ABE95-2787-414A-ADDB-4905BA6A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D0057-C1E6-4A9D-AE61-8A01DDFD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598F-98F5-44BC-B3EA-271D672E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3132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6540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17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131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0010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69954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541065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77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19AA-0708-472B-BA80-0A135171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E7BD8-B2AA-41DE-9C22-5FC1A67DD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9584-B69D-489B-BDE6-FD832B3B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754D-1FB5-4A56-BE09-0ECDC052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F574-8F89-443D-80B8-EBB75747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85CB-4209-46F0-AB2B-835AD1F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8C26-A55F-43EC-B51F-6D09CDEDF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D45C4-3C58-4397-9385-21277DAA8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3F77A-B03B-486F-8DCB-D7134D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BC2D1-62A2-4E2B-90FE-10109D6A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8C35-0CB9-4D44-B3E2-20A9EE55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3BF4-B96D-42A7-9A78-B6CF37AF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8C37A-FCF3-4589-9CE6-0A334CE8A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16790-F54D-495D-AF41-FFC139178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BC4C4-976B-4993-ABA2-CEBF26989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802E-C32D-4EBF-BA6F-60A49429D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E8384-7A24-48F1-89A7-3BC70592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7ACB4-1ABB-4F2C-AA3C-3F554886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2201C-B980-4172-A878-FFBBD52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3908-C2FF-4E07-A927-22A4D059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D4CA9-5B7D-4812-8AEB-65E7F977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A49D0-F8DE-4CB6-9830-786A403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3D67-2F19-49A0-BA5A-445825D6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85786-1650-401A-AE4F-44D1E66B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2F75D-4AEB-4BC5-9A3E-AD01A3E4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5C53-C72F-48B1-9D93-3C4B1E2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303-7B3A-4344-BAC5-EDABDF5E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A2E4-BD87-4D24-81F3-899F4605B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5D0E-7034-41BA-83EE-1530F387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1A7C-B604-473F-B0D9-DA44D702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1C54B-2765-41D0-BAFC-0E96633A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120E1-F1C0-427D-9D75-FDDF0514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6A24-CB9F-43E1-966A-8401BC74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61E0E-7B38-478F-9347-82CB73571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6F5A3-6532-4A90-B1F5-9E9991ED5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7D26-F79E-45DA-B45B-3F139477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5DCF5-4DFE-4879-B4B9-72DC1048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458F9-57F5-46B0-9652-7A3AF170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3CA32-15B3-4D5F-A257-C0941CEE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3200-FDEC-4C37-A626-3050492F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907D4-522B-48A2-9A4F-24BFE8B93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F1425-4DF3-4C34-907D-72F488CBB52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ED06-D02F-4238-82AB-1FD4CD4F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9477-B9B4-442F-9DEA-DCAA428EE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2" r:id="rId10"/>
    <p:sldLayoutId id="2147483693" r:id="rId11"/>
    <p:sldLayoutId id="2147483694" r:id="rId12"/>
    <p:sldLayoutId id="2147483695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303" y="2084378"/>
            <a:ext cx="6276530" cy="3585660"/>
          </a:xfrm>
        </p:spPr>
        <p:txBody>
          <a:bodyPr/>
          <a:lstStyle/>
          <a:p>
            <a:br>
              <a:rPr lang="en-US" sz="3921" dirty="0"/>
            </a:br>
            <a:r>
              <a:rPr lang="en-US" sz="3921" dirty="0"/>
              <a:t>Module 3: Azure Machine Learning Hyperparameter tuning</a:t>
            </a:r>
            <a:br>
              <a:rPr lang="en-US" sz="3921" dirty="0"/>
            </a:br>
            <a:endParaRPr lang="en-US" sz="3137" i="1" dirty="0"/>
          </a:p>
        </p:txBody>
      </p:sp>
    </p:spTree>
    <p:extLst>
      <p:ext uri="{BB962C8B-B14F-4D97-AF65-F5344CB8AC3E}">
        <p14:creationId xmlns:p14="http://schemas.microsoft.com/office/powerpoint/2010/main" val="13250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56D91B94-F662-419F-BD7C-3E588EE8D7D8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3E1A8154-4AFC-47A4-817F-57CA6D8E0F11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EF8D49E9-0B81-4D1F-9595-123D0BD8B090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Model parallelism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3AAEFB-E330-4289-AC70-D0822404753A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9C5B2C74-9E46-40C6-991F-F92457D1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0" name="Picture 619">
              <a:extLst>
                <a:ext uri="{FF2B5EF4-FFF2-40B4-BE49-F238E27FC236}">
                  <a16:creationId xmlns:a16="http://schemas.microsoft.com/office/drawing/2014/main" id="{02AC283B-A7B6-4325-8C47-52AD3EE75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1" name="Picture 620">
              <a:extLst>
                <a:ext uri="{FF2B5EF4-FFF2-40B4-BE49-F238E27FC236}">
                  <a16:creationId xmlns:a16="http://schemas.microsoft.com/office/drawing/2014/main" id="{A5AAA1A0-9389-458C-9487-43286958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668DEAC1-F10D-4664-AD90-D571A53532B2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C8DCB219-BD92-4E7A-9AEC-7442C208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7" name="Picture 616">
              <a:extLst>
                <a:ext uri="{FF2B5EF4-FFF2-40B4-BE49-F238E27FC236}">
                  <a16:creationId xmlns:a16="http://schemas.microsoft.com/office/drawing/2014/main" id="{A6D3027A-0F7E-46FF-B84F-80679F4B7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8" name="Picture 617">
              <a:extLst>
                <a:ext uri="{FF2B5EF4-FFF2-40B4-BE49-F238E27FC236}">
                  <a16:creationId xmlns:a16="http://schemas.microsoft.com/office/drawing/2014/main" id="{6193209D-E172-418F-B435-8CCC548C2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622" name="Rectangle 2">
            <a:extLst>
              <a:ext uri="{FF2B5EF4-FFF2-40B4-BE49-F238E27FC236}">
                <a16:creationId xmlns:a16="http://schemas.microsoft.com/office/drawing/2014/main" id="{2192B3FE-0F2A-4DB8-AAD0-12B1806B1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623" name="Rectangle 2">
            <a:extLst>
              <a:ext uri="{FF2B5EF4-FFF2-40B4-BE49-F238E27FC236}">
                <a16:creationId xmlns:a16="http://schemas.microsoft.com/office/drawing/2014/main" id="{7B534882-DD67-4039-B9BE-2946C0E8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624" name="Rectangle 2">
            <a:extLst>
              <a:ext uri="{FF2B5EF4-FFF2-40B4-BE49-F238E27FC236}">
                <a16:creationId xmlns:a16="http://schemas.microsoft.com/office/drawing/2014/main" id="{FA1286EF-29F1-4519-8B1B-D0488299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626" name="Rectangle 2">
            <a:extLst>
              <a:ext uri="{FF2B5EF4-FFF2-40B4-BE49-F238E27FC236}">
                <a16:creationId xmlns:a16="http://schemas.microsoft.com/office/drawing/2014/main" id="{5EEEF36C-27B0-46F0-983F-74D1C8BB1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EB9721E4-7CC1-4215-9966-E633E8515D5B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D4E2E54-0F3A-4828-9709-BE63F6BCD7C5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F0441CA4-C92E-4B9E-8909-A765BC3928B2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4" name="Oval 633">
            <a:extLst>
              <a:ext uri="{FF2B5EF4-FFF2-40B4-BE49-F238E27FC236}">
                <a16:creationId xmlns:a16="http://schemas.microsoft.com/office/drawing/2014/main" id="{006B019F-C8C4-44FC-910B-5E3EA8B8E278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061A36C9-C975-4D9D-8FCE-0ED48EDC31A1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AC06A-12AD-458D-87E9-00B32F846E1C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144A869A-591D-4A0B-B914-6F43286AA188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1" name="Picture 640">
              <a:extLst>
                <a:ext uri="{FF2B5EF4-FFF2-40B4-BE49-F238E27FC236}">
                  <a16:creationId xmlns:a16="http://schemas.microsoft.com/office/drawing/2014/main" id="{E64B4D47-BA33-499F-9C45-04708EAE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94599E1E-DFBE-42E8-808F-648B4E857A4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3" name="Picture 642">
              <a:extLst>
                <a:ext uri="{FF2B5EF4-FFF2-40B4-BE49-F238E27FC236}">
                  <a16:creationId xmlns:a16="http://schemas.microsoft.com/office/drawing/2014/main" id="{92A261CC-092B-4913-A263-88068143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4E6C2AAA-03F3-4386-8621-3CBFD9331A57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61B6FED-F187-4BC5-A2F1-E7A59BA6E75A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0055E2E0-DF96-4A59-9708-D07E567B24D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34" name="Group 733">
                  <a:extLst>
                    <a:ext uri="{FF2B5EF4-FFF2-40B4-BE49-F238E27FC236}">
                      <a16:creationId xmlns:a16="http://schemas.microsoft.com/office/drawing/2014/main" id="{71F03FAB-C278-4ACB-A5E2-3B3BCDE2299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3" name="Cube 742">
                    <a:extLst>
                      <a:ext uri="{FF2B5EF4-FFF2-40B4-BE49-F238E27FC236}">
                        <a16:creationId xmlns:a16="http://schemas.microsoft.com/office/drawing/2014/main" id="{0F5BCD24-74B4-441A-8776-CAE12F8928D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4" name="Cube 743">
                    <a:extLst>
                      <a:ext uri="{FF2B5EF4-FFF2-40B4-BE49-F238E27FC236}">
                        <a16:creationId xmlns:a16="http://schemas.microsoft.com/office/drawing/2014/main" id="{4BE4E159-1C63-49EE-BA1E-97FAEAC0877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5" name="Cube 744">
                    <a:extLst>
                      <a:ext uri="{FF2B5EF4-FFF2-40B4-BE49-F238E27FC236}">
                        <a16:creationId xmlns:a16="http://schemas.microsoft.com/office/drawing/2014/main" id="{FF86E070-987A-4326-BAC4-226508D6FC4F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76BE25AB-C894-4ABE-8B8E-E5F36B6BEE77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0" name="Cube 739">
                    <a:extLst>
                      <a:ext uri="{FF2B5EF4-FFF2-40B4-BE49-F238E27FC236}">
                        <a16:creationId xmlns:a16="http://schemas.microsoft.com/office/drawing/2014/main" id="{B09F42CB-6351-4E24-9117-925F8706B1A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1" name="Cube 740">
                    <a:extLst>
                      <a:ext uri="{FF2B5EF4-FFF2-40B4-BE49-F238E27FC236}">
                        <a16:creationId xmlns:a16="http://schemas.microsoft.com/office/drawing/2014/main" id="{80235ADB-B311-4F11-9677-0F870306246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2" name="Cube 741">
                    <a:extLst>
                      <a:ext uri="{FF2B5EF4-FFF2-40B4-BE49-F238E27FC236}">
                        <a16:creationId xmlns:a16="http://schemas.microsoft.com/office/drawing/2014/main" id="{C9AC35A6-96FF-477D-9F40-B79A08295D7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EF497E09-F5BA-47C7-9248-F9D5B6DC7ABF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7" name="Cube 736">
                    <a:extLst>
                      <a:ext uri="{FF2B5EF4-FFF2-40B4-BE49-F238E27FC236}">
                        <a16:creationId xmlns:a16="http://schemas.microsoft.com/office/drawing/2014/main" id="{370A899D-C00A-4801-9AEC-DD3EE28A7F3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8" name="Cube 737">
                    <a:extLst>
                      <a:ext uri="{FF2B5EF4-FFF2-40B4-BE49-F238E27FC236}">
                        <a16:creationId xmlns:a16="http://schemas.microsoft.com/office/drawing/2014/main" id="{F020E44C-DDFC-42EC-9738-1E1C3A05DC97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9" name="Cube 738">
                    <a:extLst>
                      <a:ext uri="{FF2B5EF4-FFF2-40B4-BE49-F238E27FC236}">
                        <a16:creationId xmlns:a16="http://schemas.microsoft.com/office/drawing/2014/main" id="{36E896BC-3730-4AF8-ACD6-EE3C893E668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49374BB8-40FF-450F-B984-4B3396C34DB8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9CACE862-DD45-482D-B0B8-C067BB3EE4A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1" name="Cube 730">
                    <a:extLst>
                      <a:ext uri="{FF2B5EF4-FFF2-40B4-BE49-F238E27FC236}">
                        <a16:creationId xmlns:a16="http://schemas.microsoft.com/office/drawing/2014/main" id="{E08EE66A-0EBD-4377-990C-14436EAFB130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2" name="Cube 731">
                    <a:extLst>
                      <a:ext uri="{FF2B5EF4-FFF2-40B4-BE49-F238E27FC236}">
                        <a16:creationId xmlns:a16="http://schemas.microsoft.com/office/drawing/2014/main" id="{61478BAD-9317-420E-98EA-75B021BD5E9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3" name="Cube 732">
                    <a:extLst>
                      <a:ext uri="{FF2B5EF4-FFF2-40B4-BE49-F238E27FC236}">
                        <a16:creationId xmlns:a16="http://schemas.microsoft.com/office/drawing/2014/main" id="{122C390C-9D34-4B1B-8B9B-1D9BE31619C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3" name="Group 722">
                  <a:extLst>
                    <a:ext uri="{FF2B5EF4-FFF2-40B4-BE49-F238E27FC236}">
                      <a16:creationId xmlns:a16="http://schemas.microsoft.com/office/drawing/2014/main" id="{99EBF077-8F20-44A7-8AB0-8E7122521B8F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8" name="Cube 727">
                    <a:extLst>
                      <a:ext uri="{FF2B5EF4-FFF2-40B4-BE49-F238E27FC236}">
                        <a16:creationId xmlns:a16="http://schemas.microsoft.com/office/drawing/2014/main" id="{96420743-2AA9-4600-A004-5D63A65A516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9" name="Cube 728">
                    <a:extLst>
                      <a:ext uri="{FF2B5EF4-FFF2-40B4-BE49-F238E27FC236}">
                        <a16:creationId xmlns:a16="http://schemas.microsoft.com/office/drawing/2014/main" id="{48AA5B7E-D0FC-421A-A7CD-3F7FBA8A8F0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0" name="Cube 729">
                    <a:extLst>
                      <a:ext uri="{FF2B5EF4-FFF2-40B4-BE49-F238E27FC236}">
                        <a16:creationId xmlns:a16="http://schemas.microsoft.com/office/drawing/2014/main" id="{7F4F67EC-87C0-4269-95A4-982C3E362C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id="{0D3A03A0-9E4B-483B-AAC8-AB15B08B43A8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5" name="Cube 724">
                    <a:extLst>
                      <a:ext uri="{FF2B5EF4-FFF2-40B4-BE49-F238E27FC236}">
                        <a16:creationId xmlns:a16="http://schemas.microsoft.com/office/drawing/2014/main" id="{8F98ADB6-2505-45F4-94B5-C0744E9F0029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6" name="Cube 725">
                    <a:extLst>
                      <a:ext uri="{FF2B5EF4-FFF2-40B4-BE49-F238E27FC236}">
                        <a16:creationId xmlns:a16="http://schemas.microsoft.com/office/drawing/2014/main" id="{E83C69F1-091F-4AA9-A87A-1A63B55ED373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7" name="Cube 726">
                    <a:extLst>
                      <a:ext uri="{FF2B5EF4-FFF2-40B4-BE49-F238E27FC236}">
                        <a16:creationId xmlns:a16="http://schemas.microsoft.com/office/drawing/2014/main" id="{9AB1F492-34E6-455D-B148-EAEA728430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E89A581F-C984-43B1-B87F-601BEC5B04EC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28B18979-82AB-4260-AAD0-ADC92F9E6682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9" name="Picture 648">
              <a:extLst>
                <a:ext uri="{FF2B5EF4-FFF2-40B4-BE49-F238E27FC236}">
                  <a16:creationId xmlns:a16="http://schemas.microsoft.com/office/drawing/2014/main" id="{B177B727-466E-420A-A48B-D3EBD8BF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5EB3B0-EEBF-42AB-B746-91D3BA5EDEC9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E0390A25-6B38-4DBB-A70F-26D996768063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FEF19534-1003-4D8A-AF28-7E267EC0E7F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B7CF4DDC-24EC-42EF-854E-9C6EBE097E11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7" name="Cube 716">
                    <a:extLst>
                      <a:ext uri="{FF2B5EF4-FFF2-40B4-BE49-F238E27FC236}">
                        <a16:creationId xmlns:a16="http://schemas.microsoft.com/office/drawing/2014/main" id="{8D75A7A8-6CD7-4152-B60A-A4AEC82D78A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8" name="Cube 717">
                    <a:extLst>
                      <a:ext uri="{FF2B5EF4-FFF2-40B4-BE49-F238E27FC236}">
                        <a16:creationId xmlns:a16="http://schemas.microsoft.com/office/drawing/2014/main" id="{8C342972-7437-4554-89DC-70BA1A5938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9" name="Cube 718">
                    <a:extLst>
                      <a:ext uri="{FF2B5EF4-FFF2-40B4-BE49-F238E27FC236}">
                        <a16:creationId xmlns:a16="http://schemas.microsoft.com/office/drawing/2014/main" id="{386FDDA5-DD28-4CCF-B693-4010C41687E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46FE2DAE-091B-46CE-A7D8-EB58D5BA331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4" name="Cube 713">
                    <a:extLst>
                      <a:ext uri="{FF2B5EF4-FFF2-40B4-BE49-F238E27FC236}">
                        <a16:creationId xmlns:a16="http://schemas.microsoft.com/office/drawing/2014/main" id="{9C85995A-B196-4937-B19D-B988FF6E1D1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5" name="Cube 714">
                    <a:extLst>
                      <a:ext uri="{FF2B5EF4-FFF2-40B4-BE49-F238E27FC236}">
                        <a16:creationId xmlns:a16="http://schemas.microsoft.com/office/drawing/2014/main" id="{289E0D2A-A6FF-402E-ADAF-6DA6EB7E8F2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6" name="Cube 715">
                    <a:extLst>
                      <a:ext uri="{FF2B5EF4-FFF2-40B4-BE49-F238E27FC236}">
                        <a16:creationId xmlns:a16="http://schemas.microsoft.com/office/drawing/2014/main" id="{94DBE6F3-5206-4E77-A060-734BA6908C2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A529A59-109F-4F9D-8536-F4A82CD20D55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1" name="Cube 710">
                    <a:extLst>
                      <a:ext uri="{FF2B5EF4-FFF2-40B4-BE49-F238E27FC236}">
                        <a16:creationId xmlns:a16="http://schemas.microsoft.com/office/drawing/2014/main" id="{0AE8429F-89D7-4102-A5A8-7AD5BC8133DD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2" name="Cube 711">
                    <a:extLst>
                      <a:ext uri="{FF2B5EF4-FFF2-40B4-BE49-F238E27FC236}">
                        <a16:creationId xmlns:a16="http://schemas.microsoft.com/office/drawing/2014/main" id="{9E3DD984-0BA3-4C17-B45B-15182C214CE4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3" name="Cube 712">
                    <a:extLst>
                      <a:ext uri="{FF2B5EF4-FFF2-40B4-BE49-F238E27FC236}">
                        <a16:creationId xmlns:a16="http://schemas.microsoft.com/office/drawing/2014/main" id="{D8011D14-CECF-4E7F-A15C-834832F6F62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CFEEFDCD-BF44-4A60-970A-BB9127C6952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8ABA99EB-7FB1-4C37-85D9-F3DF010F4F0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5" name="Cube 704">
                    <a:extLst>
                      <a:ext uri="{FF2B5EF4-FFF2-40B4-BE49-F238E27FC236}">
                        <a16:creationId xmlns:a16="http://schemas.microsoft.com/office/drawing/2014/main" id="{F7857DA2-EB7F-4BDF-BB87-9662C9957C7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6" name="Cube 705">
                    <a:extLst>
                      <a:ext uri="{FF2B5EF4-FFF2-40B4-BE49-F238E27FC236}">
                        <a16:creationId xmlns:a16="http://schemas.microsoft.com/office/drawing/2014/main" id="{4BF01D96-7DDC-4884-BC3E-A98DE2F242E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7" name="Cube 706">
                    <a:extLst>
                      <a:ext uri="{FF2B5EF4-FFF2-40B4-BE49-F238E27FC236}">
                        <a16:creationId xmlns:a16="http://schemas.microsoft.com/office/drawing/2014/main" id="{66980D53-33FB-4D2B-82D8-C089019BB63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7" name="Group 696">
                  <a:extLst>
                    <a:ext uri="{FF2B5EF4-FFF2-40B4-BE49-F238E27FC236}">
                      <a16:creationId xmlns:a16="http://schemas.microsoft.com/office/drawing/2014/main" id="{20FDD7EC-89E3-4BA6-9FDA-CB368994448A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2" name="Cube 701">
                    <a:extLst>
                      <a:ext uri="{FF2B5EF4-FFF2-40B4-BE49-F238E27FC236}">
                        <a16:creationId xmlns:a16="http://schemas.microsoft.com/office/drawing/2014/main" id="{EC6DEF45-D30E-4D51-8F00-85F81ADB599C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3" name="Cube 702">
                    <a:extLst>
                      <a:ext uri="{FF2B5EF4-FFF2-40B4-BE49-F238E27FC236}">
                        <a16:creationId xmlns:a16="http://schemas.microsoft.com/office/drawing/2014/main" id="{77DAFAF3-28B3-4170-B09C-948F090C642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4" name="Cube 703">
                    <a:extLst>
                      <a:ext uri="{FF2B5EF4-FFF2-40B4-BE49-F238E27FC236}">
                        <a16:creationId xmlns:a16="http://schemas.microsoft.com/office/drawing/2014/main" id="{E030735F-9C1D-45AB-AF82-816690009E50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BCDE990F-E7FB-4C59-B58F-EF9D69A20183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699" name="Cube 698">
                    <a:extLst>
                      <a:ext uri="{FF2B5EF4-FFF2-40B4-BE49-F238E27FC236}">
                        <a16:creationId xmlns:a16="http://schemas.microsoft.com/office/drawing/2014/main" id="{2950FA77-BD01-4E18-BF11-5F9ADD6E85E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0" name="Cube 699">
                    <a:extLst>
                      <a:ext uri="{FF2B5EF4-FFF2-40B4-BE49-F238E27FC236}">
                        <a16:creationId xmlns:a16="http://schemas.microsoft.com/office/drawing/2014/main" id="{E707448B-0C67-49ED-B96E-62455EFC679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1" name="Cube 700">
                    <a:extLst>
                      <a:ext uri="{FF2B5EF4-FFF2-40B4-BE49-F238E27FC236}">
                        <a16:creationId xmlns:a16="http://schemas.microsoft.com/office/drawing/2014/main" id="{48B7CB5A-A058-47F7-820D-119A48E2F12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C5C7BDAD-3936-4D13-B3C4-652090E7FB0D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B5A48595-D3B5-4318-8E4D-C02D2F3E3BA6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D84FFB3C-EBB9-47EA-BAE3-B730C9DF765A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125A6D3D-DA8F-417A-B955-13C4ED4F0C15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2B05E454-3600-4967-A52B-1A09CA32DCC7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72D1DE6C-7162-415B-A9A9-174118C29564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A53415AC-851E-48EA-A38B-BC5FD13D2F97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B6FEE78-0A1D-4D90-8E0D-2E0D25D9E37D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17F39CF6-DDCC-4066-A8A3-6F899C5D08FB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CC861CD0-8D21-4624-B73C-2DAD807B2D70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4FE9067-A3D8-4D32-84A0-38CCADD96756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D85E4D51-A00E-4BD7-AF81-194CEE9D1E38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E632F6E-53E9-454F-B2B7-5CB218585904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52DFDDB4-5FD3-40C5-A003-4870F7221388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29ED3DBD-1872-4329-AE20-72D426112097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BAAE50B4-E9A8-4910-8567-9FD24603F8C1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52E21657-72F2-464B-A546-C400D18F069A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45C1ADB3-9971-4A1C-97FF-00CA5F6E14CA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DED219E6-223F-4AAB-8285-90C71E50D308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25B172CE-A8E9-4333-ACDD-C8F036260F7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0DA69954-7856-439F-8F23-7E6E605A6C28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84366DCD-6D15-4D55-B8F7-7E244A6A256C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658EAFAD-2B4F-4C34-9458-C40BA33193D3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D0DC39CF-FC86-4EBA-B8AC-3EC8E73EC62D}"/>
                  </a:ext>
                </a:extLst>
              </p:cNvPr>
              <p:cNvCxnSpPr>
                <a:stCxn id="693" idx="6"/>
                <a:endCxn id="68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43BAE56B-BA50-4090-9EFC-1B0CF38852F2}"/>
                  </a:ext>
                </a:extLst>
              </p:cNvPr>
              <p:cNvCxnSpPr>
                <a:cxnSpLocks/>
                <a:stCxn id="693" idx="6"/>
                <a:endCxn id="68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08F0C636-2334-4AD3-96D5-152E01715318}"/>
                  </a:ext>
                </a:extLst>
              </p:cNvPr>
              <p:cNvCxnSpPr>
                <a:cxnSpLocks/>
                <a:stCxn id="693" idx="6"/>
                <a:endCxn id="68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8E2AE7BB-3416-410D-A690-6DDA9DD25419}"/>
                  </a:ext>
                </a:extLst>
              </p:cNvPr>
              <p:cNvCxnSpPr>
                <a:cxnSpLocks/>
                <a:stCxn id="693" idx="6"/>
                <a:endCxn id="67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9D3044B-FAB0-4195-815F-0B32B4891E69}"/>
                  </a:ext>
                </a:extLst>
              </p:cNvPr>
              <p:cNvCxnSpPr>
                <a:cxnSpLocks/>
                <a:stCxn id="693" idx="6"/>
                <a:endCxn id="68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1F564131-1939-4ED6-BA74-33F2DA70983B}"/>
                  </a:ext>
                </a:extLst>
              </p:cNvPr>
              <p:cNvCxnSpPr>
                <a:cxnSpLocks/>
                <a:stCxn id="693" idx="6"/>
                <a:endCxn id="67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17225F63-679C-47CC-8806-24D9CF065136}"/>
                  </a:ext>
                </a:extLst>
              </p:cNvPr>
              <p:cNvCxnSpPr>
                <a:cxnSpLocks/>
                <a:stCxn id="693" idx="6"/>
                <a:endCxn id="68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9F3036FF-667D-47FB-A5C5-2F87DA1F9A08}"/>
                  </a:ext>
                </a:extLst>
              </p:cNvPr>
              <p:cNvCxnSpPr>
                <a:cxnSpLocks/>
                <a:stCxn id="693" idx="6"/>
                <a:endCxn id="68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C17CA8B-B990-47FD-98AC-80959D259A39}"/>
                  </a:ext>
                </a:extLst>
              </p:cNvPr>
              <p:cNvCxnSpPr>
                <a:cxnSpLocks/>
                <a:stCxn id="685" idx="6"/>
                <a:endCxn id="67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958A784D-E53E-4E8D-A6D9-9C998C76D8F3}"/>
                  </a:ext>
                </a:extLst>
              </p:cNvPr>
              <p:cNvCxnSpPr>
                <a:cxnSpLocks/>
                <a:stCxn id="680" idx="6"/>
                <a:endCxn id="67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037E314E-DFFB-4D8B-BD2A-BBA64DADEC23}"/>
                  </a:ext>
                </a:extLst>
              </p:cNvPr>
              <p:cNvCxnSpPr>
                <a:cxnSpLocks/>
                <a:stCxn id="684" idx="6"/>
                <a:endCxn id="67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72289689-4EA5-4D0E-8666-F0F285A3D94A}"/>
                  </a:ext>
                </a:extLst>
              </p:cNvPr>
              <p:cNvCxnSpPr>
                <a:cxnSpLocks/>
                <a:stCxn id="678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7824EE4A-0399-4C0D-9802-8876C980695E}"/>
                  </a:ext>
                </a:extLst>
              </p:cNvPr>
              <p:cNvCxnSpPr>
                <a:cxnSpLocks/>
                <a:stCxn id="682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B7B25FAB-97BE-4226-B23A-C1BCF8E0195F}"/>
                  </a:ext>
                </a:extLst>
              </p:cNvPr>
              <p:cNvCxnSpPr>
                <a:cxnSpLocks/>
                <a:stCxn id="679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30D81CD4-6BA2-46A9-84FE-649BEA1A66E3}"/>
                  </a:ext>
                </a:extLst>
              </p:cNvPr>
              <p:cNvCxnSpPr>
                <a:cxnSpLocks/>
                <a:stCxn id="683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99F60FE3-DED6-4E2C-8D40-8B18302AD756}"/>
                  </a:ext>
                </a:extLst>
              </p:cNvPr>
              <p:cNvCxnSpPr>
                <a:cxnSpLocks/>
                <a:endCxn id="67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E947E620-1201-4537-9537-4188136E5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72B22F4B-3A23-440D-BCDE-BC0FBB819F64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BBCA94C7-AE3E-4336-819B-EA0C04BAB4E5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D1C3DC70-9BF6-437F-9882-F5CBFAFF4B8C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57A979D7-1E0B-4607-B505-717E66CD31B6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839A4D51-08BC-48B9-A7C6-94CA9C213AAA}"/>
              </a:ext>
            </a:extLst>
          </p:cNvPr>
          <p:cNvSpPr/>
          <p:nvPr/>
        </p:nvSpPr>
        <p:spPr>
          <a:xfrm>
            <a:off x="4768993" y="2132329"/>
            <a:ext cx="7284510" cy="3355467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863" name="Picture 862">
            <a:extLst>
              <a:ext uri="{FF2B5EF4-FFF2-40B4-BE49-F238E27FC236}">
                <a16:creationId xmlns:a16="http://schemas.microsoft.com/office/drawing/2014/main" id="{137A60E5-6CCF-4B7D-859A-B0E556DE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2" y="3385303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66" name="Rectangle 2">
            <a:extLst>
              <a:ext uri="{FF2B5EF4-FFF2-40B4-BE49-F238E27FC236}">
                <a16:creationId xmlns:a16="http://schemas.microsoft.com/office/drawing/2014/main" id="{7ED07E32-D32D-4CEF-8573-555CFAA49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058952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1</a:t>
            </a:r>
          </a:p>
        </p:txBody>
      </p:sp>
      <p:sp>
        <p:nvSpPr>
          <p:cNvPr id="868" name="Rectangle 2">
            <a:extLst>
              <a:ext uri="{FF2B5EF4-FFF2-40B4-BE49-F238E27FC236}">
                <a16:creationId xmlns:a16="http://schemas.microsoft.com/office/drawing/2014/main" id="{C898EDFD-3C6C-408C-B170-EC821F80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966085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2</a:t>
            </a:r>
          </a:p>
        </p:txBody>
      </p:sp>
      <p:pic>
        <p:nvPicPr>
          <p:cNvPr id="872" name="Picture 871">
            <a:extLst>
              <a:ext uri="{FF2B5EF4-FFF2-40B4-BE49-F238E27FC236}">
                <a16:creationId xmlns:a16="http://schemas.microsoft.com/office/drawing/2014/main" id="{4C78E4AD-437B-44CF-B1B4-C42B83EB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5445383" y="3479134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9D9055ED-0F6A-4178-9A47-0AD855CD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09" y="3382371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F411F0EC-95AA-479C-887C-B62C1DDE2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9063910" y="3476202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EE7C100-013C-47CF-8D26-D8318C21D6CF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6863B4E8-8914-4CA4-80DA-83502244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88E4E180-5933-4C72-8AE4-4E7B40FC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7C2A6AA6-3273-414B-86AC-FD145AA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6AB235D-6CD8-4270-8750-FC5D48CCA32B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E561F92A-2E4D-4333-B4A8-6F02710FA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024BD02A-627A-4936-B480-FAA6AD754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E80911C8-0F43-4D63-8EFB-AFD7D657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161" name="Rectangle 2">
            <a:extLst>
              <a:ext uri="{FF2B5EF4-FFF2-40B4-BE49-F238E27FC236}">
                <a16:creationId xmlns:a16="http://schemas.microsoft.com/office/drawing/2014/main" id="{1F17D371-5DC7-460E-A414-1B6840E2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65" name="Rectangle 2">
            <a:extLst>
              <a:ext uri="{FF2B5EF4-FFF2-40B4-BE49-F238E27FC236}">
                <a16:creationId xmlns:a16="http://schemas.microsoft.com/office/drawing/2014/main" id="{6913F70C-D6F3-486B-AEC9-E3C4A5ED1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5" name="Rectangle 2">
            <a:extLst>
              <a:ext uri="{FF2B5EF4-FFF2-40B4-BE49-F238E27FC236}">
                <a16:creationId xmlns:a16="http://schemas.microsoft.com/office/drawing/2014/main" id="{F0A4366A-0CD5-4E9E-B0B0-ED02F220C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A2CE9A4-54CE-47D2-BA09-296A11410F79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5CD1897-0122-4321-A60D-A6FA3AD1AD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0209279-293B-4A25-97BA-995C4D21DD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BD26947B-A503-442A-9194-D6836D209FC5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C2B7BEC0-4BC7-47C5-93D1-06C25DEA2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86C04E3-0EA9-4D84-B0AB-677E3FC6E833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182" name="gear_3">
                  <a:extLst>
                    <a:ext uri="{FF2B5EF4-FFF2-40B4-BE49-F238E27FC236}">
                      <a16:creationId xmlns:a16="http://schemas.microsoft.com/office/drawing/2014/main" id="{2C76387B-AF87-423C-BE92-882E8B489C3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183" name="gear_3">
                  <a:extLst>
                    <a:ext uri="{FF2B5EF4-FFF2-40B4-BE49-F238E27FC236}">
                      <a16:creationId xmlns:a16="http://schemas.microsoft.com/office/drawing/2014/main" id="{10C289BB-A8DC-4E15-BF68-76B91DA8158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5E488AB-7AE7-4286-90A9-8380F5AB286F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70" name="Group 4">
              <a:extLst>
                <a:ext uri="{FF2B5EF4-FFF2-40B4-BE49-F238E27FC236}">
                  <a16:creationId xmlns:a16="http://schemas.microsoft.com/office/drawing/2014/main" id="{01544C8A-9D01-406D-82C2-AD1700BE6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24700FF-4252-479F-9180-12964F602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6" name="Line 7">
                <a:extLst>
                  <a:ext uri="{FF2B5EF4-FFF2-40B4-BE49-F238E27FC236}">
                    <a16:creationId xmlns:a16="http://schemas.microsoft.com/office/drawing/2014/main" id="{506AD683-7D22-417A-9744-1EEB75959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DC91008F-9F3D-4941-9EDE-3ED237AA7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391299A-D0F2-4E30-A28D-1F2D763EDF65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72" name="Freeform: Shape 843">
                <a:extLst>
                  <a:ext uri="{FF2B5EF4-FFF2-40B4-BE49-F238E27FC236}">
                    <a16:creationId xmlns:a16="http://schemas.microsoft.com/office/drawing/2014/main" id="{F170668E-9E85-4AC1-AAEC-4207504D3CEC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4159A4-113B-4528-8DB2-57EC05D9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F136EE-8F04-445D-99D4-CD7272BEE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6BF46B1-3B3A-4E3E-B9AC-EB753ADAC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0102042-D5D0-48B7-8E9E-B4851CABB064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89" name="Group 4">
              <a:extLst>
                <a:ext uri="{FF2B5EF4-FFF2-40B4-BE49-F238E27FC236}">
                  <a16:creationId xmlns:a16="http://schemas.microsoft.com/office/drawing/2014/main" id="{AE66BCCC-62DF-487A-8C56-9E2B150246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7E25FE5-AA3A-48AD-84C0-81BDF21F9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6" name="Line 7">
                <a:extLst>
                  <a:ext uri="{FF2B5EF4-FFF2-40B4-BE49-F238E27FC236}">
                    <a16:creationId xmlns:a16="http://schemas.microsoft.com/office/drawing/2014/main" id="{718F1C2D-1C9E-49D0-9C0B-39AE66DDE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7" name="Line 8">
                <a:extLst>
                  <a:ext uri="{FF2B5EF4-FFF2-40B4-BE49-F238E27FC236}">
                    <a16:creationId xmlns:a16="http://schemas.microsoft.com/office/drawing/2014/main" id="{A3E20E69-B481-4ACD-B25D-E3439CE3C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4C1EAE7-38E1-41CE-ABC1-E2D357B42E70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91" name="Freeform: Shape 843">
                <a:extLst>
                  <a:ext uri="{FF2B5EF4-FFF2-40B4-BE49-F238E27FC236}">
                    <a16:creationId xmlns:a16="http://schemas.microsoft.com/office/drawing/2014/main" id="{78400586-6D1F-40A6-8830-5F9F68332737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7A7A968-F337-4668-8397-19366024C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F71EEA1-CE46-40F4-A7CA-D06FA64D93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FD0985A-54D0-4E8C-8FB1-D3AC471CCF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54169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6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  <p:bldP spid="626" grpId="0"/>
      <p:bldP spid="866" grpId="0"/>
      <p:bldP spid="8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FD9A2FB-175E-4439-8D30-39E360F058F6}"/>
              </a:ext>
            </a:extLst>
          </p:cNvPr>
          <p:cNvSpPr/>
          <p:nvPr/>
        </p:nvSpPr>
        <p:spPr bwMode="auto">
          <a:xfrm>
            <a:off x="4236442" y="2204234"/>
            <a:ext cx="3719116" cy="361829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0078D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169" name="Rectangle 1">
            <a:extLst>
              <a:ext uri="{FF2B5EF4-FFF2-40B4-BE49-F238E27FC236}">
                <a16:creationId xmlns:a16="http://schemas.microsoft.com/office/drawing/2014/main" id="{908252F3-7B54-4916-9B68-0ABB1E4D6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distributed training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AFC27BA-C950-4522-BD69-B75177B6C76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4665159" y="1643080"/>
            <a:ext cx="2857013" cy="44319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ctr" fontAlgn="base">
              <a:spcBef>
                <a:spcPts val="2059"/>
              </a:spcBef>
              <a:spcAft>
                <a:spcPct val="0"/>
              </a:spcAft>
              <a:buClr>
                <a:srgbClr val="D3002D"/>
              </a:buClr>
              <a:buSzPct val="100000"/>
            </a:pPr>
            <a:r>
              <a:rPr lang="en-US" altLang="en-US" sz="1600" kern="0">
                <a:solidFill>
                  <a:srgbClr val="080808"/>
                </a:solidFill>
                <a:cs typeface="Segoe UI Light" panose="020B0502040204020203" pitchFamily="34" charset="0"/>
                <a:sym typeface="Arial" panose="020B0604020202020204" pitchFamily="34" charset="0"/>
              </a:rPr>
              <a:t>Dependencies and Containers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3AC1174-BAE4-4486-A964-E23EEBD42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1488" y="6098755"/>
            <a:ext cx="2544354" cy="727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GB" sz="1600" kern="0">
                <a:solidFill>
                  <a:srgbClr val="080808"/>
                </a:solidFill>
                <a:latin typeface="+mn-lt"/>
              </a:rPr>
              <a:t>Provision clusters of VMs</a:t>
            </a:r>
            <a:endParaRPr lang="en-US" altLang="en-US" sz="1600" kern="0">
              <a:solidFill>
                <a:srgbClr val="080808"/>
              </a:solidFill>
              <a:latin typeface="+mn-l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5C7142C6-4F86-44F6-9E99-289E48540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2902" y="2489929"/>
            <a:ext cx="2264166" cy="524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Schedule jobs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C20E1ED-1B50-47D8-9DF4-05E6E49D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8035" y="3871277"/>
            <a:ext cx="2497065" cy="4723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Distribute data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06C754DA-3553-4F75-BB72-87DED6BAB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453" y="5280115"/>
            <a:ext cx="2395268" cy="55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Gather results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F2101CA-D16D-45C0-9564-EEF8274F3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0114" y="2486949"/>
            <a:ext cx="2542524" cy="52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defTabSz="914367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Handling failures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16D4DE1-47B3-4492-8155-53FF0E37E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1535" y="5342015"/>
            <a:ext cx="2669393" cy="48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Scale resources</a:t>
            </a:r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DC2DF772-6576-4E65-B288-04355BD05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357" y="3864001"/>
            <a:ext cx="2395268" cy="43469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algn="ctr" eaLnBrk="1" hangingPunct="1">
              <a:spcBef>
                <a:spcPts val="2059"/>
              </a:spcBef>
              <a:buNone/>
            </a:pPr>
            <a:r>
              <a:rPr lang="en-US" altLang="en-US" sz="1600" kern="0">
                <a:solidFill>
                  <a:srgbClr val="080808"/>
                </a:solidFill>
                <a:latin typeface="+mn-lt"/>
              </a:rPr>
              <a:t>Secure Access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A453B2-DE13-42D1-B489-7092D7676C7C}"/>
              </a:ext>
            </a:extLst>
          </p:cNvPr>
          <p:cNvSpPr/>
          <p:nvPr/>
        </p:nvSpPr>
        <p:spPr bwMode="auto">
          <a:xfrm>
            <a:off x="7154801" y="2453719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DevUpdate_ECC5" title="Icon of a clock with an arrow around it pointing clockwise">
            <a:extLst>
              <a:ext uri="{FF2B5EF4-FFF2-40B4-BE49-F238E27FC236}">
                <a16:creationId xmlns:a16="http://schemas.microsoft.com/office/drawing/2014/main" id="{387C2C92-BEC8-417D-8D45-958E9C56518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4464" y="2605809"/>
            <a:ext cx="243321" cy="243380"/>
          </a:xfrm>
          <a:custGeom>
            <a:avLst/>
            <a:gdLst>
              <a:gd name="T0" fmla="*/ 2500 w 3750"/>
              <a:gd name="T1" fmla="*/ 2750 h 3750"/>
              <a:gd name="T2" fmla="*/ 1750 w 3750"/>
              <a:gd name="T3" fmla="*/ 2000 h 3750"/>
              <a:gd name="T4" fmla="*/ 1750 w 3750"/>
              <a:gd name="T5" fmla="*/ 875 h 3750"/>
              <a:gd name="T6" fmla="*/ 2875 w 3750"/>
              <a:gd name="T7" fmla="*/ 1250 h 3750"/>
              <a:gd name="T8" fmla="*/ 3750 w 3750"/>
              <a:gd name="T9" fmla="*/ 1250 h 3750"/>
              <a:gd name="T10" fmla="*/ 3750 w 3750"/>
              <a:gd name="T11" fmla="*/ 375 h 3750"/>
              <a:gd name="T12" fmla="*/ 3641 w 3750"/>
              <a:gd name="T13" fmla="*/ 1250 h 3750"/>
              <a:gd name="T14" fmla="*/ 1875 w 3750"/>
              <a:gd name="T15" fmla="*/ 0 h 3750"/>
              <a:gd name="T16" fmla="*/ 0 w 3750"/>
              <a:gd name="T17" fmla="*/ 1875 h 3750"/>
              <a:gd name="T18" fmla="*/ 1875 w 3750"/>
              <a:gd name="T19" fmla="*/ 3750 h 3750"/>
              <a:gd name="T20" fmla="*/ 3681 w 3750"/>
              <a:gd name="T21" fmla="*/ 23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750" h="3750">
                <a:moveTo>
                  <a:pt x="2500" y="2750"/>
                </a:moveTo>
                <a:cubicBezTo>
                  <a:pt x="1750" y="2000"/>
                  <a:pt x="1750" y="2000"/>
                  <a:pt x="1750" y="2000"/>
                </a:cubicBezTo>
                <a:cubicBezTo>
                  <a:pt x="1750" y="875"/>
                  <a:pt x="1750" y="875"/>
                  <a:pt x="1750" y="875"/>
                </a:cubicBezTo>
                <a:moveTo>
                  <a:pt x="2875" y="1250"/>
                </a:moveTo>
                <a:cubicBezTo>
                  <a:pt x="3750" y="1250"/>
                  <a:pt x="3750" y="1250"/>
                  <a:pt x="3750" y="1250"/>
                </a:cubicBezTo>
                <a:cubicBezTo>
                  <a:pt x="3750" y="375"/>
                  <a:pt x="3750" y="375"/>
                  <a:pt x="3750" y="375"/>
                </a:cubicBezTo>
                <a:moveTo>
                  <a:pt x="3641" y="1250"/>
                </a:moveTo>
                <a:cubicBezTo>
                  <a:pt x="3383" y="522"/>
                  <a:pt x="2691" y="0"/>
                  <a:pt x="1875" y="0"/>
                </a:cubicBezTo>
                <a:cubicBezTo>
                  <a:pt x="839" y="0"/>
                  <a:pt x="0" y="839"/>
                  <a:pt x="0" y="1875"/>
                </a:cubicBezTo>
                <a:cubicBezTo>
                  <a:pt x="0" y="2911"/>
                  <a:pt x="839" y="3750"/>
                  <a:pt x="1875" y="3750"/>
                </a:cubicBezTo>
                <a:cubicBezTo>
                  <a:pt x="2737" y="3750"/>
                  <a:pt x="3461" y="3167"/>
                  <a:pt x="3681" y="2375"/>
                </a:cubicBezTo>
              </a:path>
            </a:pathLst>
          </a:custGeom>
          <a:noFill/>
          <a:ln w="15875" cap="flat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2445A85-E012-47A4-83D9-763E59345E46}"/>
              </a:ext>
            </a:extLst>
          </p:cNvPr>
          <p:cNvSpPr/>
          <p:nvPr/>
        </p:nvSpPr>
        <p:spPr bwMode="auto">
          <a:xfrm>
            <a:off x="7672902" y="3730725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9E2E98A-4B15-40F6-9C40-18030BA65EDC}"/>
              </a:ext>
            </a:extLst>
          </p:cNvPr>
          <p:cNvSpPr/>
          <p:nvPr/>
        </p:nvSpPr>
        <p:spPr bwMode="auto">
          <a:xfrm>
            <a:off x="3962281" y="3730725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CCE77D2-7C82-4352-B104-2F0542A18700}"/>
              </a:ext>
            </a:extLst>
          </p:cNvPr>
          <p:cNvSpPr/>
          <p:nvPr/>
        </p:nvSpPr>
        <p:spPr bwMode="auto">
          <a:xfrm>
            <a:off x="5811011" y="1969428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DE81D82-0577-4E92-9E8B-9CDCF9DDF9C3}"/>
              </a:ext>
            </a:extLst>
          </p:cNvPr>
          <p:cNvSpPr/>
          <p:nvPr/>
        </p:nvSpPr>
        <p:spPr bwMode="auto">
          <a:xfrm>
            <a:off x="5811011" y="5509481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5FB31E4-ED40-4345-B6CF-28ADD63BDBAC}"/>
              </a:ext>
            </a:extLst>
          </p:cNvPr>
          <p:cNvSpPr/>
          <p:nvPr/>
        </p:nvSpPr>
        <p:spPr bwMode="auto">
          <a:xfrm>
            <a:off x="4497955" y="2444843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70DB9D4-7DD1-4492-B602-F502A1D592F7}"/>
              </a:ext>
            </a:extLst>
          </p:cNvPr>
          <p:cNvSpPr/>
          <p:nvPr/>
        </p:nvSpPr>
        <p:spPr bwMode="auto">
          <a:xfrm>
            <a:off x="4497955" y="4963754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D4AB1FD-7FA6-4210-A5A2-BCA4704ED9FB}"/>
              </a:ext>
            </a:extLst>
          </p:cNvPr>
          <p:cNvSpPr/>
          <p:nvPr/>
        </p:nvSpPr>
        <p:spPr bwMode="auto">
          <a:xfrm>
            <a:off x="7163468" y="4963754"/>
            <a:ext cx="565312" cy="565312"/>
          </a:xfrm>
          <a:prstGeom prst="ellipse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browser_3" title="Icon of a browser window with an arrow pointing from the outside to the center">
            <a:extLst>
              <a:ext uri="{FF2B5EF4-FFF2-40B4-BE49-F238E27FC236}">
                <a16:creationId xmlns:a16="http://schemas.microsoft.com/office/drawing/2014/main" id="{160A8056-DF4F-42EB-9429-845AC91F1A8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28272" y="5113327"/>
            <a:ext cx="279826" cy="266165"/>
          </a:xfrm>
          <a:custGeom>
            <a:avLst/>
            <a:gdLst>
              <a:gd name="T0" fmla="*/ 130 w 335"/>
              <a:gd name="T1" fmla="*/ 33 h 318"/>
              <a:gd name="T2" fmla="*/ 335 w 335"/>
              <a:gd name="T3" fmla="*/ 33 h 318"/>
              <a:gd name="T4" fmla="*/ 335 w 335"/>
              <a:gd name="T5" fmla="*/ 318 h 318"/>
              <a:gd name="T6" fmla="*/ 0 w 335"/>
              <a:gd name="T7" fmla="*/ 318 h 318"/>
              <a:gd name="T8" fmla="*/ 0 w 335"/>
              <a:gd name="T9" fmla="*/ 33 h 318"/>
              <a:gd name="T10" fmla="*/ 0 w 335"/>
              <a:gd name="T11" fmla="*/ 33 h 318"/>
              <a:gd name="T12" fmla="*/ 71 w 335"/>
              <a:gd name="T13" fmla="*/ 33 h 318"/>
              <a:gd name="T14" fmla="*/ 130 w 335"/>
              <a:gd name="T15" fmla="*/ 97 h 318"/>
              <a:gd name="T16" fmla="*/ 335 w 335"/>
              <a:gd name="T17" fmla="*/ 97 h 318"/>
              <a:gd name="T18" fmla="*/ 0 w 335"/>
              <a:gd name="T19" fmla="*/ 97 h 318"/>
              <a:gd name="T20" fmla="*/ 67 w 335"/>
              <a:gd name="T21" fmla="*/ 97 h 318"/>
              <a:gd name="T22" fmla="*/ 293 w 335"/>
              <a:gd name="T23" fmla="*/ 69 h 318"/>
              <a:gd name="T24" fmla="*/ 298 w 335"/>
              <a:gd name="T25" fmla="*/ 64 h 318"/>
              <a:gd name="T26" fmla="*/ 293 w 335"/>
              <a:gd name="T27" fmla="*/ 60 h 318"/>
              <a:gd name="T28" fmla="*/ 289 w 335"/>
              <a:gd name="T29" fmla="*/ 64 h 318"/>
              <a:gd name="T30" fmla="*/ 293 w 335"/>
              <a:gd name="T31" fmla="*/ 69 h 318"/>
              <a:gd name="T32" fmla="*/ 240 w 335"/>
              <a:gd name="T33" fmla="*/ 69 h 318"/>
              <a:gd name="T34" fmla="*/ 245 w 335"/>
              <a:gd name="T35" fmla="*/ 64 h 318"/>
              <a:gd name="T36" fmla="*/ 240 w 335"/>
              <a:gd name="T37" fmla="*/ 60 h 318"/>
              <a:gd name="T38" fmla="*/ 235 w 335"/>
              <a:gd name="T39" fmla="*/ 64 h 318"/>
              <a:gd name="T40" fmla="*/ 240 w 335"/>
              <a:gd name="T41" fmla="*/ 69 h 318"/>
              <a:gd name="T42" fmla="*/ 187 w 335"/>
              <a:gd name="T43" fmla="*/ 69 h 318"/>
              <a:gd name="T44" fmla="*/ 192 w 335"/>
              <a:gd name="T45" fmla="*/ 64 h 318"/>
              <a:gd name="T46" fmla="*/ 187 w 335"/>
              <a:gd name="T47" fmla="*/ 60 h 318"/>
              <a:gd name="T48" fmla="*/ 182 w 335"/>
              <a:gd name="T49" fmla="*/ 64 h 318"/>
              <a:gd name="T50" fmla="*/ 187 w 335"/>
              <a:gd name="T51" fmla="*/ 69 h 318"/>
              <a:gd name="T52" fmla="*/ 49 w 335"/>
              <a:gd name="T53" fmla="*/ 190 h 318"/>
              <a:gd name="T54" fmla="*/ 100 w 335"/>
              <a:gd name="T55" fmla="*/ 240 h 318"/>
              <a:gd name="T56" fmla="*/ 151 w 335"/>
              <a:gd name="T57" fmla="*/ 190 h 318"/>
              <a:gd name="T58" fmla="*/ 100 w 335"/>
              <a:gd name="T59" fmla="*/ 0 h 318"/>
              <a:gd name="T60" fmla="*/ 100 w 335"/>
              <a:gd name="T61" fmla="*/ 24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5" h="318">
                <a:moveTo>
                  <a:pt x="130" y="33"/>
                </a:moveTo>
                <a:cubicBezTo>
                  <a:pt x="335" y="33"/>
                  <a:pt x="335" y="33"/>
                  <a:pt x="335" y="33"/>
                </a:cubicBezTo>
                <a:cubicBezTo>
                  <a:pt x="335" y="318"/>
                  <a:pt x="335" y="318"/>
                  <a:pt x="335" y="318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0" y="33"/>
                  <a:pt x="0" y="33"/>
                </a:cubicBezTo>
                <a:cubicBezTo>
                  <a:pt x="71" y="33"/>
                  <a:pt x="71" y="33"/>
                  <a:pt x="71" y="33"/>
                </a:cubicBezTo>
                <a:moveTo>
                  <a:pt x="130" y="97"/>
                </a:moveTo>
                <a:cubicBezTo>
                  <a:pt x="335" y="97"/>
                  <a:pt x="335" y="97"/>
                  <a:pt x="335" y="97"/>
                </a:cubicBezTo>
                <a:moveTo>
                  <a:pt x="0" y="97"/>
                </a:moveTo>
                <a:cubicBezTo>
                  <a:pt x="67" y="97"/>
                  <a:pt x="67" y="97"/>
                  <a:pt x="67" y="97"/>
                </a:cubicBezTo>
                <a:moveTo>
                  <a:pt x="293" y="69"/>
                </a:moveTo>
                <a:cubicBezTo>
                  <a:pt x="296" y="69"/>
                  <a:pt x="298" y="67"/>
                  <a:pt x="298" y="64"/>
                </a:cubicBezTo>
                <a:cubicBezTo>
                  <a:pt x="298" y="62"/>
                  <a:pt x="296" y="60"/>
                  <a:pt x="293" y="60"/>
                </a:cubicBezTo>
                <a:cubicBezTo>
                  <a:pt x="291" y="60"/>
                  <a:pt x="289" y="62"/>
                  <a:pt x="289" y="64"/>
                </a:cubicBezTo>
                <a:cubicBezTo>
                  <a:pt x="289" y="67"/>
                  <a:pt x="291" y="69"/>
                  <a:pt x="293" y="69"/>
                </a:cubicBezTo>
                <a:close/>
                <a:moveTo>
                  <a:pt x="240" y="69"/>
                </a:moveTo>
                <a:cubicBezTo>
                  <a:pt x="243" y="69"/>
                  <a:pt x="245" y="67"/>
                  <a:pt x="245" y="64"/>
                </a:cubicBezTo>
                <a:cubicBezTo>
                  <a:pt x="245" y="62"/>
                  <a:pt x="243" y="60"/>
                  <a:pt x="240" y="60"/>
                </a:cubicBezTo>
                <a:cubicBezTo>
                  <a:pt x="238" y="60"/>
                  <a:pt x="235" y="62"/>
                  <a:pt x="235" y="64"/>
                </a:cubicBezTo>
                <a:cubicBezTo>
                  <a:pt x="235" y="67"/>
                  <a:pt x="238" y="69"/>
                  <a:pt x="240" y="69"/>
                </a:cubicBezTo>
                <a:close/>
                <a:moveTo>
                  <a:pt x="187" y="69"/>
                </a:moveTo>
                <a:cubicBezTo>
                  <a:pt x="189" y="69"/>
                  <a:pt x="192" y="67"/>
                  <a:pt x="192" y="64"/>
                </a:cubicBezTo>
                <a:cubicBezTo>
                  <a:pt x="192" y="62"/>
                  <a:pt x="189" y="60"/>
                  <a:pt x="187" y="60"/>
                </a:cubicBezTo>
                <a:cubicBezTo>
                  <a:pt x="184" y="60"/>
                  <a:pt x="182" y="62"/>
                  <a:pt x="182" y="64"/>
                </a:cubicBezTo>
                <a:cubicBezTo>
                  <a:pt x="182" y="67"/>
                  <a:pt x="184" y="69"/>
                  <a:pt x="187" y="69"/>
                </a:cubicBezTo>
                <a:close/>
                <a:moveTo>
                  <a:pt x="49" y="190"/>
                </a:moveTo>
                <a:cubicBezTo>
                  <a:pt x="100" y="240"/>
                  <a:pt x="100" y="240"/>
                  <a:pt x="100" y="240"/>
                </a:cubicBezTo>
                <a:cubicBezTo>
                  <a:pt x="151" y="190"/>
                  <a:pt x="151" y="190"/>
                  <a:pt x="151" y="190"/>
                </a:cubicBezTo>
                <a:moveTo>
                  <a:pt x="100" y="0"/>
                </a:moveTo>
                <a:cubicBezTo>
                  <a:pt x="100" y="240"/>
                  <a:pt x="100" y="240"/>
                  <a:pt x="100" y="240"/>
                </a:cubicBezTo>
              </a:path>
            </a:pathLst>
          </a:custGeom>
          <a:noFill/>
          <a:ln w="15875" cap="flat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55" name="LineChart_E9E6" title="Icon of a line chart with points of varying heights">
            <a:extLst>
              <a:ext uri="{FF2B5EF4-FFF2-40B4-BE49-F238E27FC236}">
                <a16:creationId xmlns:a16="http://schemas.microsoft.com/office/drawing/2014/main" id="{ECB43D29-3E9E-46E1-BD6F-F37DBD6076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35467" y="5125136"/>
            <a:ext cx="225494" cy="225547"/>
          </a:xfrm>
          <a:custGeom>
            <a:avLst/>
            <a:gdLst>
              <a:gd name="T0" fmla="*/ 4249 w 4249"/>
              <a:gd name="T1" fmla="*/ 4250 h 4250"/>
              <a:gd name="T2" fmla="*/ 0 w 4249"/>
              <a:gd name="T3" fmla="*/ 4250 h 4250"/>
              <a:gd name="T4" fmla="*/ 0 w 4249"/>
              <a:gd name="T5" fmla="*/ 0 h 4250"/>
              <a:gd name="T6" fmla="*/ 4249 w 4249"/>
              <a:gd name="T7" fmla="*/ 1428 h 4250"/>
              <a:gd name="T8" fmla="*/ 3621 w 4249"/>
              <a:gd name="T9" fmla="*/ 800 h 4250"/>
              <a:gd name="T10" fmla="*/ 1893 w 4249"/>
              <a:gd name="T11" fmla="*/ 2527 h 4250"/>
              <a:gd name="T12" fmla="*/ 1265 w 4249"/>
              <a:gd name="T13" fmla="*/ 1899 h 4250"/>
              <a:gd name="T14" fmla="*/ 3 w 4249"/>
              <a:gd name="T15" fmla="*/ 3161 h 4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49" h="4250">
                <a:moveTo>
                  <a:pt x="4249" y="4250"/>
                </a:moveTo>
                <a:lnTo>
                  <a:pt x="0" y="4250"/>
                </a:lnTo>
                <a:lnTo>
                  <a:pt x="0" y="0"/>
                </a:lnTo>
                <a:moveTo>
                  <a:pt x="4249" y="1428"/>
                </a:moveTo>
                <a:lnTo>
                  <a:pt x="3621" y="800"/>
                </a:lnTo>
                <a:lnTo>
                  <a:pt x="1893" y="2527"/>
                </a:lnTo>
                <a:lnTo>
                  <a:pt x="1265" y="1899"/>
                </a:lnTo>
                <a:lnTo>
                  <a:pt x="3" y="3161"/>
                </a:lnTo>
              </a:path>
            </a:pathLst>
          </a:custGeom>
          <a:noFill/>
          <a:ln w="15875" cap="flat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56" name="Copy_E8C8" title="Icon of two documents stacked together">
            <a:extLst>
              <a:ext uri="{FF2B5EF4-FFF2-40B4-BE49-F238E27FC236}">
                <a16:creationId xmlns:a16="http://schemas.microsoft.com/office/drawing/2014/main" id="{D8DAE448-5920-495E-91DC-E69703D74C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4502" y="3856391"/>
            <a:ext cx="267111" cy="308165"/>
          </a:xfrm>
          <a:custGeom>
            <a:avLst/>
            <a:gdLst>
              <a:gd name="T0" fmla="*/ 3585 w 3585"/>
              <a:gd name="T1" fmla="*/ 1654 h 4136"/>
              <a:gd name="T2" fmla="*/ 2758 w 3585"/>
              <a:gd name="T3" fmla="*/ 1654 h 4136"/>
              <a:gd name="T4" fmla="*/ 2758 w 3585"/>
              <a:gd name="T5" fmla="*/ 827 h 4136"/>
              <a:gd name="T6" fmla="*/ 3585 w 3585"/>
              <a:gd name="T7" fmla="*/ 1654 h 4136"/>
              <a:gd name="T8" fmla="*/ 2758 w 3585"/>
              <a:gd name="T9" fmla="*/ 827 h 4136"/>
              <a:gd name="T10" fmla="*/ 1103 w 3585"/>
              <a:gd name="T11" fmla="*/ 827 h 4136"/>
              <a:gd name="T12" fmla="*/ 1103 w 3585"/>
              <a:gd name="T13" fmla="*/ 4136 h 4136"/>
              <a:gd name="T14" fmla="*/ 3585 w 3585"/>
              <a:gd name="T15" fmla="*/ 4136 h 4136"/>
              <a:gd name="T16" fmla="*/ 3585 w 3585"/>
              <a:gd name="T17" fmla="*/ 1654 h 4136"/>
              <a:gd name="T18" fmla="*/ 2483 w 3585"/>
              <a:gd name="T19" fmla="*/ 827 h 4136"/>
              <a:gd name="T20" fmla="*/ 1655 w 3585"/>
              <a:gd name="T21" fmla="*/ 0 h 4136"/>
              <a:gd name="T22" fmla="*/ 0 w 3585"/>
              <a:gd name="T23" fmla="*/ 0 h 4136"/>
              <a:gd name="T24" fmla="*/ 0 w 3585"/>
              <a:gd name="T25" fmla="*/ 3308 h 4136"/>
              <a:gd name="T26" fmla="*/ 1103 w 3585"/>
              <a:gd name="T27" fmla="*/ 3308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585" h="4136">
                <a:moveTo>
                  <a:pt x="3585" y="1654"/>
                </a:moveTo>
                <a:lnTo>
                  <a:pt x="2758" y="1654"/>
                </a:lnTo>
                <a:lnTo>
                  <a:pt x="2758" y="827"/>
                </a:lnTo>
                <a:moveTo>
                  <a:pt x="3585" y="1654"/>
                </a:moveTo>
                <a:lnTo>
                  <a:pt x="2758" y="827"/>
                </a:lnTo>
                <a:lnTo>
                  <a:pt x="1103" y="827"/>
                </a:lnTo>
                <a:lnTo>
                  <a:pt x="1103" y="4136"/>
                </a:lnTo>
                <a:lnTo>
                  <a:pt x="3585" y="4136"/>
                </a:lnTo>
                <a:lnTo>
                  <a:pt x="3585" y="1654"/>
                </a:lnTo>
                <a:moveTo>
                  <a:pt x="2483" y="827"/>
                </a:moveTo>
                <a:lnTo>
                  <a:pt x="1655" y="0"/>
                </a:lnTo>
                <a:lnTo>
                  <a:pt x="0" y="0"/>
                </a:lnTo>
                <a:lnTo>
                  <a:pt x="0" y="3308"/>
                </a:lnTo>
                <a:lnTo>
                  <a:pt x="1103" y="3308"/>
                </a:lnTo>
              </a:path>
            </a:pathLst>
          </a:custGeom>
          <a:noFill/>
          <a:ln w="15875" cap="flat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Shield_EA18" title="Icon of a shield">
            <a:extLst>
              <a:ext uri="{FF2B5EF4-FFF2-40B4-BE49-F238E27FC236}">
                <a16:creationId xmlns:a16="http://schemas.microsoft.com/office/drawing/2014/main" id="{F892FC8F-DE64-4E66-AC53-FE578F9EA0E9}"/>
              </a:ext>
            </a:extLst>
          </p:cNvPr>
          <p:cNvSpPr>
            <a:spLocks noChangeAspect="1"/>
          </p:cNvSpPr>
          <p:nvPr/>
        </p:nvSpPr>
        <p:spPr bwMode="auto">
          <a:xfrm>
            <a:off x="4113156" y="3865504"/>
            <a:ext cx="263561" cy="280605"/>
          </a:xfrm>
          <a:custGeom>
            <a:avLst/>
            <a:gdLst>
              <a:gd name="T0" fmla="*/ 3500 w 3500"/>
              <a:gd name="T1" fmla="*/ 1375 h 3725"/>
              <a:gd name="T2" fmla="*/ 1750 w 3500"/>
              <a:gd name="T3" fmla="*/ 3725 h 3725"/>
              <a:gd name="T4" fmla="*/ 0 w 3500"/>
              <a:gd name="T5" fmla="*/ 1375 h 3725"/>
              <a:gd name="T6" fmla="*/ 0 w 3500"/>
              <a:gd name="T7" fmla="*/ 500 h 3725"/>
              <a:gd name="T8" fmla="*/ 1125 w 3500"/>
              <a:gd name="T9" fmla="*/ 187 h 3725"/>
              <a:gd name="T10" fmla="*/ 1750 w 3500"/>
              <a:gd name="T11" fmla="*/ 0 h 3725"/>
              <a:gd name="T12" fmla="*/ 2375 w 3500"/>
              <a:gd name="T13" fmla="*/ 187 h 3725"/>
              <a:gd name="T14" fmla="*/ 3500 w 3500"/>
              <a:gd name="T15" fmla="*/ 500 h 3725"/>
              <a:gd name="T16" fmla="*/ 3500 w 3500"/>
              <a:gd name="T17" fmla="*/ 1375 h 3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00" h="3725">
                <a:moveTo>
                  <a:pt x="3500" y="1375"/>
                </a:moveTo>
                <a:cubicBezTo>
                  <a:pt x="3500" y="2302"/>
                  <a:pt x="2831" y="3117"/>
                  <a:pt x="1750" y="3725"/>
                </a:cubicBezTo>
                <a:cubicBezTo>
                  <a:pt x="669" y="3117"/>
                  <a:pt x="0" y="2302"/>
                  <a:pt x="0" y="1375"/>
                </a:cubicBezTo>
                <a:cubicBezTo>
                  <a:pt x="0" y="500"/>
                  <a:pt x="0" y="500"/>
                  <a:pt x="0" y="500"/>
                </a:cubicBezTo>
                <a:cubicBezTo>
                  <a:pt x="440" y="500"/>
                  <a:pt x="837" y="380"/>
                  <a:pt x="1125" y="187"/>
                </a:cubicBezTo>
                <a:cubicBezTo>
                  <a:pt x="1285" y="71"/>
                  <a:pt x="1506" y="0"/>
                  <a:pt x="1750" y="0"/>
                </a:cubicBezTo>
                <a:cubicBezTo>
                  <a:pt x="1994" y="0"/>
                  <a:pt x="2215" y="71"/>
                  <a:pt x="2375" y="187"/>
                </a:cubicBezTo>
                <a:cubicBezTo>
                  <a:pt x="2663" y="380"/>
                  <a:pt x="3060" y="500"/>
                  <a:pt x="3500" y="500"/>
                </a:cubicBezTo>
                <a:lnTo>
                  <a:pt x="3500" y="1375"/>
                </a:lnTo>
                <a:close/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58" name="network_3" title="Icon of a server connected to a network">
            <a:extLst>
              <a:ext uri="{FF2B5EF4-FFF2-40B4-BE49-F238E27FC236}">
                <a16:creationId xmlns:a16="http://schemas.microsoft.com/office/drawing/2014/main" id="{6DB266BC-BF41-441B-823C-DEB5B15B8CD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38435" y="5619268"/>
            <a:ext cx="310463" cy="322177"/>
          </a:xfrm>
          <a:custGeom>
            <a:avLst/>
            <a:gdLst>
              <a:gd name="T0" fmla="*/ 136 w 270"/>
              <a:gd name="T1" fmla="*/ 281 h 281"/>
              <a:gd name="T2" fmla="*/ 71 w 270"/>
              <a:gd name="T3" fmla="*/ 281 h 281"/>
              <a:gd name="T4" fmla="*/ 71 w 270"/>
              <a:gd name="T5" fmla="*/ 240 h 281"/>
              <a:gd name="T6" fmla="*/ 115 w 270"/>
              <a:gd name="T7" fmla="*/ 240 h 281"/>
              <a:gd name="T8" fmla="*/ 115 w 270"/>
              <a:gd name="T9" fmla="*/ 218 h 281"/>
              <a:gd name="T10" fmla="*/ 157 w 270"/>
              <a:gd name="T11" fmla="*/ 218 h 281"/>
              <a:gd name="T12" fmla="*/ 157 w 270"/>
              <a:gd name="T13" fmla="*/ 240 h 281"/>
              <a:gd name="T14" fmla="*/ 198 w 270"/>
              <a:gd name="T15" fmla="*/ 240 h 281"/>
              <a:gd name="T16" fmla="*/ 198 w 270"/>
              <a:gd name="T17" fmla="*/ 281 h 281"/>
              <a:gd name="T18" fmla="*/ 136 w 270"/>
              <a:gd name="T19" fmla="*/ 281 h 281"/>
              <a:gd name="T20" fmla="*/ 71 w 270"/>
              <a:gd name="T21" fmla="*/ 260 h 281"/>
              <a:gd name="T22" fmla="*/ 0 w 270"/>
              <a:gd name="T23" fmla="*/ 260 h 281"/>
              <a:gd name="T24" fmla="*/ 198 w 270"/>
              <a:gd name="T25" fmla="*/ 260 h 281"/>
              <a:gd name="T26" fmla="*/ 270 w 270"/>
              <a:gd name="T27" fmla="*/ 260 h 281"/>
              <a:gd name="T28" fmla="*/ 135 w 270"/>
              <a:gd name="T29" fmla="*/ 218 h 281"/>
              <a:gd name="T30" fmla="*/ 135 w 270"/>
              <a:gd name="T31" fmla="*/ 190 h 281"/>
              <a:gd name="T32" fmla="*/ 191 w 270"/>
              <a:gd name="T33" fmla="*/ 189 h 281"/>
              <a:gd name="T34" fmla="*/ 191 w 270"/>
              <a:gd name="T35" fmla="*/ 14 h 281"/>
              <a:gd name="T36" fmla="*/ 177 w 270"/>
              <a:gd name="T37" fmla="*/ 0 h 281"/>
              <a:gd name="T38" fmla="*/ 93 w 270"/>
              <a:gd name="T39" fmla="*/ 0 h 281"/>
              <a:gd name="T40" fmla="*/ 79 w 270"/>
              <a:gd name="T41" fmla="*/ 14 h 281"/>
              <a:gd name="T42" fmla="*/ 79 w 270"/>
              <a:gd name="T43" fmla="*/ 189 h 281"/>
              <a:gd name="T44" fmla="*/ 191 w 270"/>
              <a:gd name="T45" fmla="*/ 189 h 281"/>
              <a:gd name="T46" fmla="*/ 110 w 270"/>
              <a:gd name="T47" fmla="*/ 37 h 281"/>
              <a:gd name="T48" fmla="*/ 160 w 270"/>
              <a:gd name="T49" fmla="*/ 37 h 281"/>
              <a:gd name="T50" fmla="*/ 110 w 270"/>
              <a:gd name="T51" fmla="*/ 113 h 281"/>
              <a:gd name="T52" fmla="*/ 160 w 270"/>
              <a:gd name="T53" fmla="*/ 113 h 281"/>
              <a:gd name="T54" fmla="*/ 110 w 270"/>
              <a:gd name="T55" fmla="*/ 150 h 281"/>
              <a:gd name="T56" fmla="*/ 160 w 270"/>
              <a:gd name="T57" fmla="*/ 150 h 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0" h="281">
                <a:moveTo>
                  <a:pt x="136" y="281"/>
                </a:moveTo>
                <a:cubicBezTo>
                  <a:pt x="71" y="281"/>
                  <a:pt x="71" y="281"/>
                  <a:pt x="71" y="281"/>
                </a:cubicBezTo>
                <a:cubicBezTo>
                  <a:pt x="71" y="240"/>
                  <a:pt x="71" y="240"/>
                  <a:pt x="71" y="240"/>
                </a:cubicBezTo>
                <a:cubicBezTo>
                  <a:pt x="115" y="240"/>
                  <a:pt x="115" y="240"/>
                  <a:pt x="115" y="240"/>
                </a:cubicBezTo>
                <a:cubicBezTo>
                  <a:pt x="115" y="218"/>
                  <a:pt x="115" y="218"/>
                  <a:pt x="115" y="218"/>
                </a:cubicBezTo>
                <a:cubicBezTo>
                  <a:pt x="157" y="218"/>
                  <a:pt x="157" y="218"/>
                  <a:pt x="157" y="218"/>
                </a:cubicBezTo>
                <a:cubicBezTo>
                  <a:pt x="157" y="240"/>
                  <a:pt x="157" y="240"/>
                  <a:pt x="157" y="240"/>
                </a:cubicBezTo>
                <a:cubicBezTo>
                  <a:pt x="198" y="240"/>
                  <a:pt x="198" y="240"/>
                  <a:pt x="198" y="240"/>
                </a:cubicBezTo>
                <a:cubicBezTo>
                  <a:pt x="198" y="281"/>
                  <a:pt x="198" y="281"/>
                  <a:pt x="198" y="281"/>
                </a:cubicBezTo>
                <a:lnTo>
                  <a:pt x="136" y="281"/>
                </a:lnTo>
                <a:close/>
                <a:moveTo>
                  <a:pt x="71" y="260"/>
                </a:moveTo>
                <a:cubicBezTo>
                  <a:pt x="0" y="260"/>
                  <a:pt x="0" y="260"/>
                  <a:pt x="0" y="260"/>
                </a:cubicBezTo>
                <a:moveTo>
                  <a:pt x="198" y="260"/>
                </a:moveTo>
                <a:cubicBezTo>
                  <a:pt x="270" y="260"/>
                  <a:pt x="270" y="260"/>
                  <a:pt x="270" y="260"/>
                </a:cubicBezTo>
                <a:moveTo>
                  <a:pt x="135" y="218"/>
                </a:moveTo>
                <a:cubicBezTo>
                  <a:pt x="135" y="190"/>
                  <a:pt x="135" y="190"/>
                  <a:pt x="135" y="190"/>
                </a:cubicBezTo>
                <a:moveTo>
                  <a:pt x="191" y="189"/>
                </a:moveTo>
                <a:cubicBezTo>
                  <a:pt x="191" y="14"/>
                  <a:pt x="191" y="14"/>
                  <a:pt x="191" y="14"/>
                </a:cubicBezTo>
                <a:cubicBezTo>
                  <a:pt x="191" y="6"/>
                  <a:pt x="185" y="0"/>
                  <a:pt x="17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85" y="0"/>
                  <a:pt x="79" y="6"/>
                  <a:pt x="79" y="14"/>
                </a:cubicBezTo>
                <a:cubicBezTo>
                  <a:pt x="79" y="189"/>
                  <a:pt x="79" y="189"/>
                  <a:pt x="79" y="189"/>
                </a:cubicBezTo>
                <a:lnTo>
                  <a:pt x="191" y="189"/>
                </a:lnTo>
                <a:close/>
                <a:moveTo>
                  <a:pt x="110" y="37"/>
                </a:moveTo>
                <a:cubicBezTo>
                  <a:pt x="160" y="37"/>
                  <a:pt x="160" y="37"/>
                  <a:pt x="160" y="37"/>
                </a:cubicBezTo>
                <a:moveTo>
                  <a:pt x="110" y="113"/>
                </a:moveTo>
                <a:cubicBezTo>
                  <a:pt x="160" y="113"/>
                  <a:pt x="160" y="113"/>
                  <a:pt x="160" y="113"/>
                </a:cubicBezTo>
                <a:moveTo>
                  <a:pt x="110" y="150"/>
                </a:moveTo>
                <a:cubicBezTo>
                  <a:pt x="160" y="150"/>
                  <a:pt x="160" y="150"/>
                  <a:pt x="160" y="150"/>
                </a:cubicBezTo>
              </a:path>
            </a:pathLst>
          </a:custGeom>
          <a:noFill/>
          <a:ln w="15875" cap="flat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Warning_E7BA" title="Icon of a triangle with an exclaimation point inside">
            <a:extLst>
              <a:ext uri="{FF2B5EF4-FFF2-40B4-BE49-F238E27FC236}">
                <a16:creationId xmlns:a16="http://schemas.microsoft.com/office/drawing/2014/main" id="{EC8A4328-7EBF-4471-A998-DF08722D7D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657142" y="2579601"/>
            <a:ext cx="255946" cy="256076"/>
          </a:xfrm>
          <a:custGeom>
            <a:avLst/>
            <a:gdLst>
              <a:gd name="T0" fmla="*/ 0 w 3939"/>
              <a:gd name="T1" fmla="*/ 3941 h 3941"/>
              <a:gd name="T2" fmla="*/ 1970 w 3939"/>
              <a:gd name="T3" fmla="*/ 0 h 3941"/>
              <a:gd name="T4" fmla="*/ 3939 w 3939"/>
              <a:gd name="T5" fmla="*/ 3941 h 3941"/>
              <a:gd name="T6" fmla="*/ 0 w 3939"/>
              <a:gd name="T7" fmla="*/ 3941 h 3941"/>
              <a:gd name="T8" fmla="*/ 1970 w 3939"/>
              <a:gd name="T9" fmla="*/ 1144 h 3941"/>
              <a:gd name="T10" fmla="*/ 1970 w 3939"/>
              <a:gd name="T11" fmla="*/ 2911 h 3941"/>
              <a:gd name="T12" fmla="*/ 1970 w 3939"/>
              <a:gd name="T13" fmla="*/ 3205 h 3941"/>
              <a:gd name="T14" fmla="*/ 1970 w 3939"/>
              <a:gd name="T15" fmla="*/ 3500 h 3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939" h="3941">
                <a:moveTo>
                  <a:pt x="0" y="3941"/>
                </a:moveTo>
                <a:lnTo>
                  <a:pt x="1970" y="0"/>
                </a:lnTo>
                <a:lnTo>
                  <a:pt x="3939" y="3941"/>
                </a:lnTo>
                <a:lnTo>
                  <a:pt x="0" y="3941"/>
                </a:lnTo>
                <a:moveTo>
                  <a:pt x="1970" y="1144"/>
                </a:moveTo>
                <a:lnTo>
                  <a:pt x="1970" y="2911"/>
                </a:lnTo>
                <a:moveTo>
                  <a:pt x="1970" y="3205"/>
                </a:moveTo>
                <a:lnTo>
                  <a:pt x="1970" y="3500"/>
                </a:lnTo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sp>
        <p:nvSpPr>
          <p:cNvPr id="60" name="people_3" title="Icon of a person surrounded by brackets">
            <a:extLst>
              <a:ext uri="{FF2B5EF4-FFF2-40B4-BE49-F238E27FC236}">
                <a16:creationId xmlns:a16="http://schemas.microsoft.com/office/drawing/2014/main" id="{487AE86E-9032-4C82-92C0-5B094D6FFB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67767" y="2121080"/>
            <a:ext cx="258206" cy="26027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74C11E6-8972-43BA-B70A-F361971E38B7}"/>
              </a:ext>
            </a:extLst>
          </p:cNvPr>
          <p:cNvGrpSpPr/>
          <p:nvPr/>
        </p:nvGrpSpPr>
        <p:grpSpPr>
          <a:xfrm>
            <a:off x="5122624" y="3413914"/>
            <a:ext cx="1991057" cy="1156763"/>
            <a:chOff x="5122624" y="3413914"/>
            <a:chExt cx="1991057" cy="1156763"/>
          </a:xfrm>
        </p:grpSpPr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95B5D4CB-2936-4213-8828-27E50B20B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624" y="3413914"/>
              <a:ext cx="1991057" cy="1156763"/>
            </a:xfrm>
            <a:custGeom>
              <a:avLst/>
              <a:gdLst>
                <a:gd name="T0" fmla="*/ 270 w 419"/>
                <a:gd name="T1" fmla="*/ 243 h 243"/>
                <a:gd name="T2" fmla="*/ 365 w 419"/>
                <a:gd name="T3" fmla="*/ 243 h 243"/>
                <a:gd name="T4" fmla="*/ 419 w 419"/>
                <a:gd name="T5" fmla="*/ 189 h 243"/>
                <a:gd name="T6" fmla="*/ 365 w 419"/>
                <a:gd name="T7" fmla="*/ 135 h 243"/>
                <a:gd name="T8" fmla="*/ 224 w 419"/>
                <a:gd name="T9" fmla="*/ 0 h 243"/>
                <a:gd name="T10" fmla="*/ 81 w 419"/>
                <a:gd name="T11" fmla="*/ 108 h 243"/>
                <a:gd name="T12" fmla="*/ 70 w 419"/>
                <a:gd name="T13" fmla="*/ 108 h 243"/>
                <a:gd name="T14" fmla="*/ 0 w 419"/>
                <a:gd name="T15" fmla="*/ 175 h 243"/>
                <a:gd name="T16" fmla="*/ 68 w 419"/>
                <a:gd name="T17" fmla="*/ 243 h 243"/>
                <a:gd name="T18" fmla="*/ 270 w 419"/>
                <a:gd name="T1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9" h="243">
                  <a:moveTo>
                    <a:pt x="270" y="243"/>
                  </a:moveTo>
                  <a:cubicBezTo>
                    <a:pt x="365" y="243"/>
                    <a:pt x="365" y="243"/>
                    <a:pt x="365" y="243"/>
                  </a:cubicBezTo>
                  <a:cubicBezTo>
                    <a:pt x="396" y="243"/>
                    <a:pt x="419" y="218"/>
                    <a:pt x="419" y="189"/>
                  </a:cubicBezTo>
                  <a:cubicBezTo>
                    <a:pt x="419" y="159"/>
                    <a:pt x="396" y="135"/>
                    <a:pt x="365" y="135"/>
                  </a:cubicBezTo>
                  <a:cubicBezTo>
                    <a:pt x="365" y="60"/>
                    <a:pt x="301" y="0"/>
                    <a:pt x="224" y="0"/>
                  </a:cubicBezTo>
                  <a:cubicBezTo>
                    <a:pt x="155" y="0"/>
                    <a:pt x="94" y="45"/>
                    <a:pt x="81" y="108"/>
                  </a:cubicBezTo>
                  <a:cubicBezTo>
                    <a:pt x="81" y="108"/>
                    <a:pt x="76" y="108"/>
                    <a:pt x="70" y="108"/>
                  </a:cubicBezTo>
                  <a:cubicBezTo>
                    <a:pt x="32" y="108"/>
                    <a:pt x="0" y="138"/>
                    <a:pt x="0" y="175"/>
                  </a:cubicBezTo>
                  <a:cubicBezTo>
                    <a:pt x="0" y="212"/>
                    <a:pt x="29" y="243"/>
                    <a:pt x="68" y="243"/>
                  </a:cubicBezTo>
                  <a:cubicBezTo>
                    <a:pt x="270" y="243"/>
                    <a:pt x="270" y="243"/>
                    <a:pt x="270" y="243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spcBef>
                  <a:spcPct val="0"/>
                </a:spcBef>
                <a:spcAft>
                  <a:spcPct val="0"/>
                </a:spcAft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A93AC16-8993-4F29-AB96-BBCE5DFE4DC4}"/>
                </a:ext>
              </a:extLst>
            </p:cNvPr>
            <p:cNvGrpSpPr/>
            <p:nvPr/>
          </p:nvGrpSpPr>
          <p:grpSpPr>
            <a:xfrm rot="16200000">
              <a:off x="5745275" y="3537276"/>
              <a:ext cx="724294" cy="832058"/>
              <a:chOff x="10421433" y="2632636"/>
              <a:chExt cx="1124422" cy="1291720"/>
            </a:xfrm>
          </p:grpSpPr>
          <p:sp>
            <p:nvSpPr>
              <p:cNvPr id="41" name="gear_3">
                <a:extLst>
                  <a:ext uri="{FF2B5EF4-FFF2-40B4-BE49-F238E27FC236}">
                    <a16:creationId xmlns:a16="http://schemas.microsoft.com/office/drawing/2014/main" id="{5121FD07-CA0B-468A-94B7-8BCFBFD28A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22225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42" name="gear_3">
                <a:extLst>
                  <a:ext uri="{FF2B5EF4-FFF2-40B4-BE49-F238E27FC236}">
                    <a16:creationId xmlns:a16="http://schemas.microsoft.com/office/drawing/2014/main" id="{C1F12DC4-73D6-4ED6-A99F-0B079061CDB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900340" y="3273373"/>
                <a:ext cx="645515" cy="650983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22225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19629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  <p:bldP spid="9" grpId="0"/>
      <p:bldP spid="10" grpId="0"/>
      <p:bldP spid="11" grpId="0"/>
      <p:bldP spid="12" grpId="0"/>
      <p:bldP spid="13" grpId="0"/>
      <p:bldP spid="14" grpId="0"/>
      <p:bldP spid="40" grpId="0"/>
      <p:bldP spid="36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Deep Learning Frameworks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F2B344-0ACC-4124-9DCB-5A679B254B74}"/>
              </a:ext>
            </a:extLst>
          </p:cNvPr>
          <p:cNvSpPr/>
          <p:nvPr/>
        </p:nvSpPr>
        <p:spPr bwMode="auto">
          <a:xfrm>
            <a:off x="448384" y="1683312"/>
            <a:ext cx="5536096" cy="4179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FB9175-B54B-4C38-A8CD-549BDD663A78}"/>
              </a:ext>
            </a:extLst>
          </p:cNvPr>
          <p:cNvSpPr/>
          <p:nvPr/>
        </p:nvSpPr>
        <p:spPr bwMode="auto">
          <a:xfrm>
            <a:off x="6189557" y="1683312"/>
            <a:ext cx="5536096" cy="417964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099FF-37DB-49F4-8CBA-17DC3D58D4A8}"/>
              </a:ext>
            </a:extLst>
          </p:cNvPr>
          <p:cNvSpPr/>
          <p:nvPr/>
        </p:nvSpPr>
        <p:spPr>
          <a:xfrm>
            <a:off x="477120" y="1812972"/>
            <a:ext cx="5474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78D7"/>
                </a:solidFill>
                <a:latin typeface="Segoe UI Semibold" panose="020B0702040204020203" pitchFamily="34" charset="0"/>
                <a:cs typeface="Segoe UI" charset="0"/>
              </a:rPr>
              <a:t>Popular Deep 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earning Frameworks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7" name="Picture 32">
            <a:extLst>
              <a:ext uri="{FF2B5EF4-FFF2-40B4-BE49-F238E27FC236}">
                <a16:creationId xmlns:a16="http://schemas.microsoft.com/office/drawing/2014/main" id="{178EDBFF-EE52-4972-8627-FD50E411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52944" y="1896428"/>
            <a:ext cx="433704" cy="4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10A801-F9B6-42C9-8441-5BE6B2D448F1}"/>
              </a:ext>
            </a:extLst>
          </p:cNvPr>
          <p:cNvSpPr/>
          <p:nvPr/>
        </p:nvSpPr>
        <p:spPr>
          <a:xfrm>
            <a:off x="8501552" y="2496838"/>
            <a:ext cx="5850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ONNX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3C8B67-3A54-4439-987B-CE527FA0B4D3}"/>
              </a:ext>
            </a:extLst>
          </p:cNvPr>
          <p:cNvSpPr/>
          <p:nvPr/>
        </p:nvSpPr>
        <p:spPr>
          <a:xfrm>
            <a:off x="6589121" y="3438983"/>
            <a:ext cx="47369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Community project created by Facebook and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Use the best tool for the job. Train in one framework and transfer to another for inference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E0EBB7DA-F0CF-4EC0-AA34-B4BFA0CE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61549" y="3034477"/>
            <a:ext cx="292034" cy="3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A8FA202-2873-447C-B58E-8C7E6BAC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55677" y="3034079"/>
            <a:ext cx="262471" cy="3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id="{51A442FD-D6DE-4CFE-9488-088C70FB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2050" y="4366593"/>
            <a:ext cx="331473" cy="3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8">
            <a:extLst>
              <a:ext uri="{FF2B5EF4-FFF2-40B4-BE49-F238E27FC236}">
                <a16:creationId xmlns:a16="http://schemas.microsoft.com/office/drawing/2014/main" id="{B7432FC6-CA74-40DB-BDE1-02583662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9834" y="4419346"/>
            <a:ext cx="32346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02CA6328-E3C5-4BC7-ACEA-1A21914B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459" y="3034476"/>
            <a:ext cx="573354" cy="3124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D56646-D366-47D5-823F-01874BD4978C}"/>
              </a:ext>
            </a:extLst>
          </p:cNvPr>
          <p:cNvSpPr/>
          <p:nvPr/>
        </p:nvSpPr>
        <p:spPr>
          <a:xfrm>
            <a:off x="1157982" y="3461550"/>
            <a:ext cx="9123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TensorFlow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0980B0-70F1-4602-9EAF-5255F6BC4139}"/>
              </a:ext>
            </a:extLst>
          </p:cNvPr>
          <p:cNvSpPr/>
          <p:nvPr/>
        </p:nvSpPr>
        <p:spPr>
          <a:xfrm>
            <a:off x="2767737" y="3461550"/>
            <a:ext cx="63818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PyTorch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5CB7B8-7751-4A30-AB53-2CE78173F858}"/>
              </a:ext>
            </a:extLst>
          </p:cNvPr>
          <p:cNvSpPr/>
          <p:nvPr/>
        </p:nvSpPr>
        <p:spPr>
          <a:xfrm>
            <a:off x="4215242" y="3461550"/>
            <a:ext cx="95378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Scikit</a:t>
            </a: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-Learn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9DA1AF-1442-4301-BF34-082C61725221}"/>
              </a:ext>
            </a:extLst>
          </p:cNvPr>
          <p:cNvSpPr/>
          <p:nvPr/>
        </p:nvSpPr>
        <p:spPr>
          <a:xfrm>
            <a:off x="1248865" y="4799365"/>
            <a:ext cx="55784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MXNet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A50B98D-365C-4BCA-A310-DF9534D8E5C6}"/>
              </a:ext>
            </a:extLst>
          </p:cNvPr>
          <p:cNvSpPr/>
          <p:nvPr/>
        </p:nvSpPr>
        <p:spPr>
          <a:xfrm>
            <a:off x="2709595" y="4799365"/>
            <a:ext cx="7007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Chainer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81E5544-126E-4727-918E-5C05C42F5A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584" y="4392165"/>
            <a:ext cx="286848" cy="28032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86062D8-AC96-41DE-8468-3274A1EA2A11}"/>
              </a:ext>
            </a:extLst>
          </p:cNvPr>
          <p:cNvSpPr/>
          <p:nvPr/>
        </p:nvSpPr>
        <p:spPr>
          <a:xfrm>
            <a:off x="4533392" y="4799365"/>
            <a:ext cx="42723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Keras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832440-F98C-416F-9052-CEB25765D95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614" y="4587756"/>
            <a:ext cx="4773582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908252F3-7B54-4916-9B68-0ABB1E4D6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Deep Learning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AFC27BA-C950-4522-BD69-B75177B6C76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087767" y="1994531"/>
            <a:ext cx="3895725" cy="2600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ctr" anchorCtr="0" compatLnSpc="1">
            <a:prstTxWarp prst="textNoShape">
              <a:avLst/>
            </a:prstTxWarp>
            <a:noAutofit/>
          </a:bodyPr>
          <a:lstStyle/>
          <a:p>
            <a:pPr marL="0" lvl="1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</a:pPr>
            <a:r>
              <a:rPr lang="en-US" alt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Massive amounts of training data</a:t>
            </a:r>
          </a:p>
        </p:txBody>
      </p:sp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2927172A-8818-4644-B8EA-0E9E9FA381FC}"/>
              </a:ext>
            </a:extLst>
          </p:cNvPr>
          <p:cNvGrpSpPr/>
          <p:nvPr/>
        </p:nvGrpSpPr>
        <p:grpSpPr>
          <a:xfrm>
            <a:off x="5981699" y="1737113"/>
            <a:ext cx="774901" cy="774901"/>
            <a:chOff x="5593080" y="1180863"/>
            <a:chExt cx="1005840" cy="10058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0DB9D4-7DD1-4492-B602-F502A1D592F7}"/>
                </a:ext>
              </a:extLst>
            </p:cNvPr>
            <p:cNvSpPr/>
            <p:nvPr/>
          </p:nvSpPr>
          <p:spPr bwMode="auto">
            <a:xfrm>
              <a:off x="5593080" y="1180863"/>
              <a:ext cx="1005840" cy="100584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binary" title="Icon of binary code, ones and zeros">
              <a:extLst>
                <a:ext uri="{FF2B5EF4-FFF2-40B4-BE49-F238E27FC236}">
                  <a16:creationId xmlns:a16="http://schemas.microsoft.com/office/drawing/2014/main" id="{3C13E6DA-16DA-4D8B-9E1F-A81ED11537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6346" y="1413463"/>
              <a:ext cx="654677" cy="56531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6BAD55-5FD9-4C5F-ADA6-EE49B0F03529}"/>
              </a:ext>
            </a:extLst>
          </p:cNvPr>
          <p:cNvGrpSpPr/>
          <p:nvPr/>
        </p:nvGrpSpPr>
        <p:grpSpPr>
          <a:xfrm>
            <a:off x="5981699" y="2734879"/>
            <a:ext cx="5208565" cy="774901"/>
            <a:chOff x="5981699" y="2614713"/>
            <a:chExt cx="5208565" cy="774901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C20E1ED-1B50-47D8-9DF4-05E6E49D1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2765977"/>
              <a:ext cx="4102497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Excels with raw, unstructured data</a:t>
              </a:r>
            </a:p>
          </p:txBody>
        </p:sp>
        <p:grpSp>
          <p:nvGrpSpPr>
            <p:cNvPr id="7171" name="Group 7170">
              <a:extLst>
                <a:ext uri="{FF2B5EF4-FFF2-40B4-BE49-F238E27FC236}">
                  <a16:creationId xmlns:a16="http://schemas.microsoft.com/office/drawing/2014/main" id="{BA5EB397-1922-4263-B228-00A6F9CDF7D3}"/>
                </a:ext>
              </a:extLst>
            </p:cNvPr>
            <p:cNvGrpSpPr/>
            <p:nvPr/>
          </p:nvGrpSpPr>
          <p:grpSpPr>
            <a:xfrm>
              <a:off x="5981699" y="2614713"/>
              <a:ext cx="774901" cy="774901"/>
              <a:chOff x="5593080" y="2439872"/>
              <a:chExt cx="1005840" cy="100584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2A885A6-7712-4415-93D4-F88BE03B2836}"/>
                  </a:ext>
                </a:extLst>
              </p:cNvPr>
              <p:cNvSpPr/>
              <p:nvPr/>
            </p:nvSpPr>
            <p:spPr bwMode="auto">
              <a:xfrm>
                <a:off x="5593080" y="2439872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camera" title="Icon of a camera">
                <a:extLst>
                  <a:ext uri="{FF2B5EF4-FFF2-40B4-BE49-F238E27FC236}">
                    <a16:creationId xmlns:a16="http://schemas.microsoft.com/office/drawing/2014/main" id="{12AC9794-3856-4AE2-8681-21716DADC75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56347" y="2630973"/>
                <a:ext cx="498244" cy="399447"/>
              </a:xfrm>
              <a:custGeom>
                <a:avLst/>
                <a:gdLst>
                  <a:gd name="T0" fmla="*/ 0 w 330"/>
                  <a:gd name="T1" fmla="*/ 24 h 264"/>
                  <a:gd name="T2" fmla="*/ 87 w 330"/>
                  <a:gd name="T3" fmla="*/ 24 h 264"/>
                  <a:gd name="T4" fmla="*/ 111 w 330"/>
                  <a:gd name="T5" fmla="*/ 0 h 264"/>
                  <a:gd name="T6" fmla="*/ 217 w 330"/>
                  <a:gd name="T7" fmla="*/ 0 h 264"/>
                  <a:gd name="T8" fmla="*/ 242 w 330"/>
                  <a:gd name="T9" fmla="*/ 24 h 264"/>
                  <a:gd name="T10" fmla="*/ 330 w 330"/>
                  <a:gd name="T11" fmla="*/ 24 h 264"/>
                  <a:gd name="T12" fmla="*/ 330 w 330"/>
                  <a:gd name="T13" fmla="*/ 264 h 264"/>
                  <a:gd name="T14" fmla="*/ 0 w 330"/>
                  <a:gd name="T15" fmla="*/ 264 h 264"/>
                  <a:gd name="T16" fmla="*/ 0 w 330"/>
                  <a:gd name="T17" fmla="*/ 24 h 264"/>
                  <a:gd name="T18" fmla="*/ 165 w 330"/>
                  <a:gd name="T19" fmla="*/ 221 h 264"/>
                  <a:gd name="T20" fmla="*/ 242 w 330"/>
                  <a:gd name="T21" fmla="*/ 144 h 264"/>
                  <a:gd name="T22" fmla="*/ 165 w 330"/>
                  <a:gd name="T23" fmla="*/ 67 h 264"/>
                  <a:gd name="T24" fmla="*/ 88 w 330"/>
                  <a:gd name="T25" fmla="*/ 144 h 264"/>
                  <a:gd name="T26" fmla="*/ 165 w 330"/>
                  <a:gd name="T27" fmla="*/ 221 h 264"/>
                  <a:gd name="T28" fmla="*/ 42 w 330"/>
                  <a:gd name="T29" fmla="*/ 73 h 264"/>
                  <a:gd name="T30" fmla="*/ 48 w 330"/>
                  <a:gd name="T31" fmla="*/ 67 h 264"/>
                  <a:gd name="T32" fmla="*/ 42 w 330"/>
                  <a:gd name="T33" fmla="*/ 61 h 264"/>
                  <a:gd name="T34" fmla="*/ 36 w 330"/>
                  <a:gd name="T35" fmla="*/ 67 h 264"/>
                  <a:gd name="T36" fmla="*/ 42 w 330"/>
                  <a:gd name="T37" fmla="*/ 7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264">
                    <a:moveTo>
                      <a:pt x="0" y="24"/>
                    </a:moveTo>
                    <a:cubicBezTo>
                      <a:pt x="87" y="24"/>
                      <a:pt x="87" y="24"/>
                      <a:pt x="8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330" y="24"/>
                      <a:pt x="330" y="24"/>
                      <a:pt x="330" y="24"/>
                    </a:cubicBezTo>
                    <a:cubicBezTo>
                      <a:pt x="330" y="264"/>
                      <a:pt x="330" y="264"/>
                      <a:pt x="330" y="264"/>
                    </a:cubicBezTo>
                    <a:cubicBezTo>
                      <a:pt x="0" y="264"/>
                      <a:pt x="0" y="264"/>
                      <a:pt x="0" y="264"/>
                    </a:cubicBezTo>
                    <a:lnTo>
                      <a:pt x="0" y="24"/>
                    </a:lnTo>
                    <a:close/>
                    <a:moveTo>
                      <a:pt x="165" y="221"/>
                    </a:moveTo>
                    <a:cubicBezTo>
                      <a:pt x="208" y="221"/>
                      <a:pt x="242" y="187"/>
                      <a:pt x="242" y="144"/>
                    </a:cubicBezTo>
                    <a:cubicBezTo>
                      <a:pt x="242" y="101"/>
                      <a:pt x="208" y="67"/>
                      <a:pt x="165" y="67"/>
                    </a:cubicBezTo>
                    <a:cubicBezTo>
                      <a:pt x="123" y="67"/>
                      <a:pt x="88" y="101"/>
                      <a:pt x="88" y="144"/>
                    </a:cubicBezTo>
                    <a:cubicBezTo>
                      <a:pt x="88" y="187"/>
                      <a:pt x="123" y="221"/>
                      <a:pt x="165" y="221"/>
                    </a:cubicBezTo>
                    <a:close/>
                    <a:moveTo>
                      <a:pt x="42" y="73"/>
                    </a:moveTo>
                    <a:cubicBezTo>
                      <a:pt x="45" y="73"/>
                      <a:pt x="48" y="70"/>
                      <a:pt x="48" y="67"/>
                    </a:cubicBezTo>
                    <a:cubicBezTo>
                      <a:pt x="48" y="64"/>
                      <a:pt x="45" y="61"/>
                      <a:pt x="42" y="61"/>
                    </a:cubicBezTo>
                    <a:cubicBezTo>
                      <a:pt x="38" y="61"/>
                      <a:pt x="36" y="64"/>
                      <a:pt x="36" y="67"/>
                    </a:cubicBezTo>
                    <a:cubicBezTo>
                      <a:pt x="36" y="70"/>
                      <a:pt x="38" y="73"/>
                      <a:pt x="42" y="73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Books" title="Icon of a stack of books">
                <a:extLst>
                  <a:ext uri="{FF2B5EF4-FFF2-40B4-BE49-F238E27FC236}">
                    <a16:creationId xmlns:a16="http://schemas.microsoft.com/office/drawing/2014/main" id="{DBECAFDD-1B9E-4C6E-8C87-79F37FE68D8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9697" y="2822074"/>
                <a:ext cx="505901" cy="399447"/>
              </a:xfrm>
              <a:custGeom>
                <a:avLst/>
                <a:gdLst>
                  <a:gd name="T0" fmla="*/ 3195 w 3452"/>
                  <a:gd name="T1" fmla="*/ 1671 h 2724"/>
                  <a:gd name="T2" fmla="*/ 309 w 3452"/>
                  <a:gd name="T3" fmla="*/ 1671 h 2724"/>
                  <a:gd name="T4" fmla="*/ 0 w 3452"/>
                  <a:gd name="T5" fmla="*/ 1362 h 2724"/>
                  <a:gd name="T6" fmla="*/ 309 w 3452"/>
                  <a:gd name="T7" fmla="*/ 1053 h 2724"/>
                  <a:gd name="T8" fmla="*/ 3195 w 3452"/>
                  <a:gd name="T9" fmla="*/ 1053 h 2724"/>
                  <a:gd name="T10" fmla="*/ 3018 w 3452"/>
                  <a:gd name="T11" fmla="*/ 1053 h 2724"/>
                  <a:gd name="T12" fmla="*/ 2937 w 3452"/>
                  <a:gd name="T13" fmla="*/ 1362 h 2724"/>
                  <a:gd name="T14" fmla="*/ 3018 w 3452"/>
                  <a:gd name="T15" fmla="*/ 1671 h 2724"/>
                  <a:gd name="T16" fmla="*/ 3452 w 3452"/>
                  <a:gd name="T17" fmla="*/ 0 h 2724"/>
                  <a:gd name="T18" fmla="*/ 566 w 3452"/>
                  <a:gd name="T19" fmla="*/ 0 h 2724"/>
                  <a:gd name="T20" fmla="*/ 257 w 3452"/>
                  <a:gd name="T21" fmla="*/ 309 h 2724"/>
                  <a:gd name="T22" fmla="*/ 566 w 3452"/>
                  <a:gd name="T23" fmla="*/ 618 h 2724"/>
                  <a:gd name="T24" fmla="*/ 3452 w 3452"/>
                  <a:gd name="T25" fmla="*/ 618 h 2724"/>
                  <a:gd name="T26" fmla="*/ 3275 w 3452"/>
                  <a:gd name="T27" fmla="*/ 0 h 2724"/>
                  <a:gd name="T28" fmla="*/ 3195 w 3452"/>
                  <a:gd name="T29" fmla="*/ 309 h 2724"/>
                  <a:gd name="T30" fmla="*/ 3275 w 3452"/>
                  <a:gd name="T31" fmla="*/ 618 h 2724"/>
                  <a:gd name="T32" fmla="*/ 192 w 3452"/>
                  <a:gd name="T33" fmla="*/ 2724 h 2724"/>
                  <a:gd name="T34" fmla="*/ 3078 w 3452"/>
                  <a:gd name="T35" fmla="*/ 2724 h 2724"/>
                  <a:gd name="T36" fmla="*/ 3387 w 3452"/>
                  <a:gd name="T37" fmla="*/ 2415 h 2724"/>
                  <a:gd name="T38" fmla="*/ 3078 w 3452"/>
                  <a:gd name="T39" fmla="*/ 2106 h 2724"/>
                  <a:gd name="T40" fmla="*/ 192 w 3452"/>
                  <a:gd name="T41" fmla="*/ 2106 h 2724"/>
                  <a:gd name="T42" fmla="*/ 369 w 3452"/>
                  <a:gd name="T43" fmla="*/ 2724 h 2724"/>
                  <a:gd name="T44" fmla="*/ 450 w 3452"/>
                  <a:gd name="T45" fmla="*/ 2415 h 2724"/>
                  <a:gd name="T46" fmla="*/ 369 w 3452"/>
                  <a:gd name="T47" fmla="*/ 2106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52" h="2724">
                    <a:moveTo>
                      <a:pt x="3195" y="1671"/>
                    </a:moveTo>
                    <a:cubicBezTo>
                      <a:pt x="309" y="1671"/>
                      <a:pt x="309" y="1671"/>
                      <a:pt x="309" y="1671"/>
                    </a:cubicBezTo>
                    <a:cubicBezTo>
                      <a:pt x="138" y="1671"/>
                      <a:pt x="0" y="1533"/>
                      <a:pt x="0" y="1362"/>
                    </a:cubicBezTo>
                    <a:cubicBezTo>
                      <a:pt x="0" y="1191"/>
                      <a:pt x="138" y="1053"/>
                      <a:pt x="309" y="1053"/>
                    </a:cubicBezTo>
                    <a:cubicBezTo>
                      <a:pt x="3195" y="1053"/>
                      <a:pt x="3195" y="1053"/>
                      <a:pt x="3195" y="1053"/>
                    </a:cubicBezTo>
                    <a:moveTo>
                      <a:pt x="3018" y="1053"/>
                    </a:moveTo>
                    <a:cubicBezTo>
                      <a:pt x="2968" y="1126"/>
                      <a:pt x="2937" y="1237"/>
                      <a:pt x="2937" y="1362"/>
                    </a:cubicBezTo>
                    <a:cubicBezTo>
                      <a:pt x="2937" y="1486"/>
                      <a:pt x="2968" y="1598"/>
                      <a:pt x="3018" y="1671"/>
                    </a:cubicBezTo>
                    <a:moveTo>
                      <a:pt x="3452" y="0"/>
                    </a:moveTo>
                    <a:cubicBezTo>
                      <a:pt x="566" y="0"/>
                      <a:pt x="566" y="0"/>
                      <a:pt x="566" y="0"/>
                    </a:cubicBezTo>
                    <a:cubicBezTo>
                      <a:pt x="396" y="0"/>
                      <a:pt x="257" y="139"/>
                      <a:pt x="257" y="309"/>
                    </a:cubicBezTo>
                    <a:cubicBezTo>
                      <a:pt x="257" y="480"/>
                      <a:pt x="396" y="618"/>
                      <a:pt x="566" y="618"/>
                    </a:cubicBezTo>
                    <a:cubicBezTo>
                      <a:pt x="3452" y="618"/>
                      <a:pt x="3452" y="618"/>
                      <a:pt x="3452" y="618"/>
                    </a:cubicBezTo>
                    <a:moveTo>
                      <a:pt x="3275" y="0"/>
                    </a:moveTo>
                    <a:cubicBezTo>
                      <a:pt x="3226" y="74"/>
                      <a:pt x="3195" y="185"/>
                      <a:pt x="3195" y="309"/>
                    </a:cubicBezTo>
                    <a:cubicBezTo>
                      <a:pt x="3195" y="434"/>
                      <a:pt x="3226" y="545"/>
                      <a:pt x="3275" y="618"/>
                    </a:cubicBezTo>
                    <a:moveTo>
                      <a:pt x="192" y="2724"/>
                    </a:moveTo>
                    <a:cubicBezTo>
                      <a:pt x="3078" y="2724"/>
                      <a:pt x="3078" y="2724"/>
                      <a:pt x="3078" y="2724"/>
                    </a:cubicBezTo>
                    <a:cubicBezTo>
                      <a:pt x="3249" y="2724"/>
                      <a:pt x="3387" y="2585"/>
                      <a:pt x="3387" y="2415"/>
                    </a:cubicBezTo>
                    <a:cubicBezTo>
                      <a:pt x="3387" y="2244"/>
                      <a:pt x="3249" y="2106"/>
                      <a:pt x="3078" y="2106"/>
                    </a:cubicBezTo>
                    <a:cubicBezTo>
                      <a:pt x="192" y="2106"/>
                      <a:pt x="192" y="2106"/>
                      <a:pt x="192" y="2106"/>
                    </a:cubicBezTo>
                    <a:moveTo>
                      <a:pt x="369" y="2724"/>
                    </a:moveTo>
                    <a:cubicBezTo>
                      <a:pt x="418" y="2650"/>
                      <a:pt x="450" y="2539"/>
                      <a:pt x="450" y="2415"/>
                    </a:cubicBezTo>
                    <a:cubicBezTo>
                      <a:pt x="450" y="2290"/>
                      <a:pt x="418" y="2179"/>
                      <a:pt x="369" y="2106"/>
                    </a:cubicBezTo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8CC8E-7270-48CA-82BF-92F7C2FBF858}"/>
              </a:ext>
            </a:extLst>
          </p:cNvPr>
          <p:cNvGrpSpPr/>
          <p:nvPr/>
        </p:nvGrpSpPr>
        <p:grpSpPr>
          <a:xfrm>
            <a:off x="5981699" y="3732645"/>
            <a:ext cx="4494400" cy="774901"/>
            <a:chOff x="5981699" y="3743821"/>
            <a:chExt cx="4494400" cy="774901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6D4DE1-47B3-4492-8155-53FF0E37E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3887465"/>
              <a:ext cx="3388332" cy="48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Automatic feature extraction</a:t>
              </a:r>
            </a:p>
          </p:txBody>
        </p:sp>
        <p:grpSp>
          <p:nvGrpSpPr>
            <p:cNvPr id="7180" name="Group 7179">
              <a:extLst>
                <a:ext uri="{FF2B5EF4-FFF2-40B4-BE49-F238E27FC236}">
                  <a16:creationId xmlns:a16="http://schemas.microsoft.com/office/drawing/2014/main" id="{11DB0130-57D5-445E-96B2-C19313CD1EF4}"/>
                </a:ext>
              </a:extLst>
            </p:cNvPr>
            <p:cNvGrpSpPr/>
            <p:nvPr/>
          </p:nvGrpSpPr>
          <p:grpSpPr>
            <a:xfrm>
              <a:off x="5981699" y="3743821"/>
              <a:ext cx="774901" cy="774901"/>
              <a:chOff x="5502549" y="3642950"/>
              <a:chExt cx="1005840" cy="100584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6BF6B0C-1863-441D-BD63-A60840C95287}"/>
                  </a:ext>
                </a:extLst>
              </p:cNvPr>
              <p:cNvSpPr/>
              <p:nvPr/>
            </p:nvSpPr>
            <p:spPr bwMode="auto">
              <a:xfrm>
                <a:off x="5502549" y="3642950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Manufacturing_E99C" title="Icon of a robotic arm">
                <a:extLst>
                  <a:ext uri="{FF2B5EF4-FFF2-40B4-BE49-F238E27FC236}">
                    <a16:creationId xmlns:a16="http://schemas.microsoft.com/office/drawing/2014/main" id="{2884DE8B-811F-4BEA-8D87-261DDCB9FA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81635" y="3786082"/>
                <a:ext cx="641472" cy="627067"/>
              </a:xfrm>
              <a:custGeom>
                <a:avLst/>
                <a:gdLst>
                  <a:gd name="T0" fmla="*/ 3549 w 3875"/>
                  <a:gd name="T1" fmla="*/ 2212 h 3788"/>
                  <a:gd name="T2" fmla="*/ 3875 w 3875"/>
                  <a:gd name="T3" fmla="*/ 2538 h 3788"/>
                  <a:gd name="T4" fmla="*/ 3875 w 3875"/>
                  <a:gd name="T5" fmla="*/ 2913 h 3788"/>
                  <a:gd name="T6" fmla="*/ 3195 w 3875"/>
                  <a:gd name="T7" fmla="*/ 2218 h 3788"/>
                  <a:gd name="T8" fmla="*/ 2875 w 3875"/>
                  <a:gd name="T9" fmla="*/ 2538 h 3788"/>
                  <a:gd name="T10" fmla="*/ 2875 w 3875"/>
                  <a:gd name="T11" fmla="*/ 2913 h 3788"/>
                  <a:gd name="T12" fmla="*/ 1000 w 3875"/>
                  <a:gd name="T13" fmla="*/ 1413 h 3788"/>
                  <a:gd name="T14" fmla="*/ 375 w 3875"/>
                  <a:gd name="T15" fmla="*/ 2038 h 3788"/>
                  <a:gd name="T16" fmla="*/ 375 w 3875"/>
                  <a:gd name="T17" fmla="*/ 3788 h 3788"/>
                  <a:gd name="T18" fmla="*/ 1625 w 3875"/>
                  <a:gd name="T19" fmla="*/ 3788 h 3788"/>
                  <a:gd name="T20" fmla="*/ 1625 w 3875"/>
                  <a:gd name="T21" fmla="*/ 2038 h 3788"/>
                  <a:gd name="T22" fmla="*/ 1000 w 3875"/>
                  <a:gd name="T23" fmla="*/ 1413 h 3788"/>
                  <a:gd name="T24" fmla="*/ 0 w 3875"/>
                  <a:gd name="T25" fmla="*/ 3788 h 3788"/>
                  <a:gd name="T26" fmla="*/ 2000 w 3875"/>
                  <a:gd name="T27" fmla="*/ 3788 h 3788"/>
                  <a:gd name="T28" fmla="*/ 1000 w 3875"/>
                  <a:gd name="T29" fmla="*/ 2038 h 3788"/>
                  <a:gd name="T30" fmla="*/ 875 w 3875"/>
                  <a:gd name="T31" fmla="*/ 2163 h 3788"/>
                  <a:gd name="T32" fmla="*/ 1000 w 3875"/>
                  <a:gd name="T33" fmla="*/ 2288 h 3788"/>
                  <a:gd name="T34" fmla="*/ 1125 w 3875"/>
                  <a:gd name="T35" fmla="*/ 2163 h 3788"/>
                  <a:gd name="T36" fmla="*/ 1000 w 3875"/>
                  <a:gd name="T37" fmla="*/ 2038 h 3788"/>
                  <a:gd name="T38" fmla="*/ 3054 w 3875"/>
                  <a:gd name="T39" fmla="*/ 1920 h 3788"/>
                  <a:gd name="T40" fmla="*/ 3518 w 3875"/>
                  <a:gd name="T41" fmla="*/ 1722 h 3788"/>
                  <a:gd name="T42" fmla="*/ 1604 w 3875"/>
                  <a:gd name="T43" fmla="*/ 1875 h 3788"/>
                  <a:gd name="T44" fmla="*/ 2769 w 3875"/>
                  <a:gd name="T45" fmla="*/ 674 h 3788"/>
                  <a:gd name="T46" fmla="*/ 2761 w 3875"/>
                  <a:gd name="T47" fmla="*/ 144 h 3788"/>
                  <a:gd name="T48" fmla="*/ 2231 w 3875"/>
                  <a:gd name="T49" fmla="*/ 152 h 3788"/>
                  <a:gd name="T50" fmla="*/ 1007 w 3875"/>
                  <a:gd name="T51" fmla="*/ 1413 h 3788"/>
                  <a:gd name="T52" fmla="*/ 3141 w 3875"/>
                  <a:gd name="T53" fmla="*/ 2139 h 3788"/>
                  <a:gd name="T54" fmla="*/ 3508 w 3875"/>
                  <a:gd name="T55" fmla="*/ 2246 h 3788"/>
                  <a:gd name="T56" fmla="*/ 3592 w 3875"/>
                  <a:gd name="T57" fmla="*/ 1924 h 3788"/>
                  <a:gd name="T58" fmla="*/ 2846 w 3875"/>
                  <a:gd name="T59" fmla="*/ 268 h 3788"/>
                  <a:gd name="T60" fmla="*/ 3141 w 3875"/>
                  <a:gd name="T61" fmla="*/ 2139 h 3788"/>
                  <a:gd name="T62" fmla="*/ 2575 w 3875"/>
                  <a:gd name="T63" fmla="*/ 874 h 3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75" h="3788">
                    <a:moveTo>
                      <a:pt x="3549" y="2212"/>
                    </a:moveTo>
                    <a:cubicBezTo>
                      <a:pt x="3875" y="2538"/>
                      <a:pt x="3875" y="2538"/>
                      <a:pt x="3875" y="2538"/>
                    </a:cubicBezTo>
                    <a:cubicBezTo>
                      <a:pt x="3875" y="2913"/>
                      <a:pt x="3875" y="2913"/>
                      <a:pt x="3875" y="2913"/>
                    </a:cubicBezTo>
                    <a:moveTo>
                      <a:pt x="3195" y="2218"/>
                    </a:moveTo>
                    <a:cubicBezTo>
                      <a:pt x="2875" y="2538"/>
                      <a:pt x="2875" y="2538"/>
                      <a:pt x="2875" y="2538"/>
                    </a:cubicBezTo>
                    <a:cubicBezTo>
                      <a:pt x="2875" y="2913"/>
                      <a:pt x="2875" y="2913"/>
                      <a:pt x="2875" y="2913"/>
                    </a:cubicBezTo>
                    <a:moveTo>
                      <a:pt x="1000" y="1413"/>
                    </a:moveTo>
                    <a:cubicBezTo>
                      <a:pt x="655" y="1413"/>
                      <a:pt x="375" y="1693"/>
                      <a:pt x="375" y="2038"/>
                    </a:cubicBezTo>
                    <a:cubicBezTo>
                      <a:pt x="375" y="3788"/>
                      <a:pt x="375" y="3788"/>
                      <a:pt x="375" y="3788"/>
                    </a:cubicBezTo>
                    <a:cubicBezTo>
                      <a:pt x="1625" y="3788"/>
                      <a:pt x="1625" y="3788"/>
                      <a:pt x="1625" y="3788"/>
                    </a:cubicBezTo>
                    <a:cubicBezTo>
                      <a:pt x="1625" y="2038"/>
                      <a:pt x="1625" y="2038"/>
                      <a:pt x="1625" y="2038"/>
                    </a:cubicBezTo>
                    <a:cubicBezTo>
                      <a:pt x="1625" y="1693"/>
                      <a:pt x="1345" y="1413"/>
                      <a:pt x="1000" y="1413"/>
                    </a:cubicBezTo>
                    <a:close/>
                    <a:moveTo>
                      <a:pt x="0" y="3788"/>
                    </a:moveTo>
                    <a:cubicBezTo>
                      <a:pt x="2000" y="3788"/>
                      <a:pt x="2000" y="3788"/>
                      <a:pt x="2000" y="3788"/>
                    </a:cubicBezTo>
                    <a:moveTo>
                      <a:pt x="1000" y="2038"/>
                    </a:moveTo>
                    <a:cubicBezTo>
                      <a:pt x="931" y="2038"/>
                      <a:pt x="875" y="2094"/>
                      <a:pt x="875" y="2163"/>
                    </a:cubicBezTo>
                    <a:cubicBezTo>
                      <a:pt x="875" y="2232"/>
                      <a:pt x="931" y="2288"/>
                      <a:pt x="1000" y="2288"/>
                    </a:cubicBezTo>
                    <a:cubicBezTo>
                      <a:pt x="1069" y="2288"/>
                      <a:pt x="1125" y="2232"/>
                      <a:pt x="1125" y="2163"/>
                    </a:cubicBezTo>
                    <a:cubicBezTo>
                      <a:pt x="1125" y="2094"/>
                      <a:pt x="1069" y="2038"/>
                      <a:pt x="1000" y="2038"/>
                    </a:cubicBezTo>
                    <a:close/>
                    <a:moveTo>
                      <a:pt x="3054" y="1920"/>
                    </a:moveTo>
                    <a:cubicBezTo>
                      <a:pt x="3518" y="1722"/>
                      <a:pt x="3518" y="1722"/>
                      <a:pt x="3518" y="1722"/>
                    </a:cubicBezTo>
                    <a:moveTo>
                      <a:pt x="1604" y="1875"/>
                    </a:moveTo>
                    <a:cubicBezTo>
                      <a:pt x="2769" y="674"/>
                      <a:pt x="2769" y="674"/>
                      <a:pt x="2769" y="674"/>
                    </a:cubicBezTo>
                    <a:cubicBezTo>
                      <a:pt x="2913" y="526"/>
                      <a:pt x="2910" y="288"/>
                      <a:pt x="2761" y="144"/>
                    </a:cubicBezTo>
                    <a:cubicBezTo>
                      <a:pt x="2613" y="0"/>
                      <a:pt x="2375" y="3"/>
                      <a:pt x="2231" y="152"/>
                    </a:cubicBezTo>
                    <a:cubicBezTo>
                      <a:pt x="1007" y="1413"/>
                      <a:pt x="1007" y="1413"/>
                      <a:pt x="1007" y="1413"/>
                    </a:cubicBezTo>
                    <a:moveTo>
                      <a:pt x="3141" y="2139"/>
                    </a:moveTo>
                    <a:cubicBezTo>
                      <a:pt x="3202" y="2278"/>
                      <a:pt x="3375" y="2333"/>
                      <a:pt x="3508" y="2246"/>
                    </a:cubicBezTo>
                    <a:cubicBezTo>
                      <a:pt x="3612" y="2178"/>
                      <a:pt x="3643" y="2038"/>
                      <a:pt x="3592" y="1924"/>
                    </a:cubicBezTo>
                    <a:cubicBezTo>
                      <a:pt x="2846" y="268"/>
                      <a:pt x="2846" y="268"/>
                      <a:pt x="2846" y="268"/>
                    </a:cubicBezTo>
                    <a:moveTo>
                      <a:pt x="3141" y="2139"/>
                    </a:moveTo>
                    <a:cubicBezTo>
                      <a:pt x="2575" y="874"/>
                      <a:pt x="2575" y="874"/>
                      <a:pt x="2575" y="874"/>
                    </a:cubicBezTo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29C45-4A38-4A9A-85EA-503F7AA97545}"/>
              </a:ext>
            </a:extLst>
          </p:cNvPr>
          <p:cNvGrpSpPr/>
          <p:nvPr/>
        </p:nvGrpSpPr>
        <p:grpSpPr>
          <a:xfrm>
            <a:off x="6119667" y="4881675"/>
            <a:ext cx="4147066" cy="472373"/>
            <a:chOff x="6119667" y="4881675"/>
            <a:chExt cx="4147066" cy="472373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3AC1174-BAE4-4486-A964-E23EEBD42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4881675"/>
              <a:ext cx="3178966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</a:bodyPr>
            <a:lstStyle>
              <a:lvl1pPr marL="457200" indent="-457200" algn="l" rtl="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1pPr>
              <a:lvl2pPr marL="876300" indent="-457200" algn="l" rtl="0" eaLnBrk="0" fontAlgn="base" hangingPunct="0">
                <a:spcBef>
                  <a:spcPts val="19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2pPr>
              <a:lvl3pPr marL="1562100" indent="-457200" algn="l" rtl="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3pPr>
              <a:lvl4pPr marL="20193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4pPr>
              <a:lvl5pPr marL="24765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5pPr>
              <a:lvl6pPr marL="29337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6pPr>
              <a:lvl7pPr marL="33909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7pPr>
              <a:lvl8pPr marL="38481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8pPr>
              <a:lvl9pPr marL="43053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9pPr>
            </a:lstStyle>
            <a:p>
              <a:pPr marL="0" lvl="1" indent="0" defTabSz="932060" eaLnBrk="1" hangingPunct="1">
                <a:lnSpc>
                  <a:spcPct val="90000"/>
                </a:lnSpc>
                <a:spcBef>
                  <a:spcPts val="1800"/>
                </a:spcBef>
                <a:buNone/>
                <a:defRPr/>
              </a:pPr>
              <a:r>
                <a:rPr lang="en-GB" sz="18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cs typeface="+mn-cs"/>
                </a:rPr>
                <a:t>Computationally expensive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C0EC1-2F67-435E-B639-17D552B33785}"/>
                </a:ext>
              </a:extLst>
            </p:cNvPr>
            <p:cNvGrpSpPr/>
            <p:nvPr/>
          </p:nvGrpSpPr>
          <p:grpSpPr>
            <a:xfrm>
              <a:off x="6119667" y="4949233"/>
              <a:ext cx="528624" cy="337256"/>
              <a:chOff x="5842028" y="2023300"/>
              <a:chExt cx="518306" cy="330673"/>
            </a:xfrm>
          </p:grpSpPr>
          <p:sp>
            <p:nvSpPr>
              <p:cNvPr id="35" name="Rectangle: Single Corner Rounded 2">
                <a:extLst>
                  <a:ext uri="{FF2B5EF4-FFF2-40B4-BE49-F238E27FC236}">
                    <a16:creationId xmlns:a16="http://schemas.microsoft.com/office/drawing/2014/main" id="{72979A70-2382-4C6D-97AC-5BB9E286B3D1}"/>
                  </a:ext>
                </a:extLst>
              </p:cNvPr>
              <p:cNvSpPr/>
              <p:nvPr/>
            </p:nvSpPr>
            <p:spPr bwMode="auto">
              <a:xfrm>
                <a:off x="5842028" y="2023300"/>
                <a:ext cx="518306" cy="284908"/>
              </a:xfrm>
              <a:prstGeom prst="round1Rect">
                <a:avLst>
                  <a:gd name="adj" fmla="val 19322"/>
                </a:avLst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2D4BA0A-2084-4F12-A90F-91C616FBF4AA}"/>
                  </a:ext>
                </a:extLst>
              </p:cNvPr>
              <p:cNvGrpSpPr/>
              <p:nvPr/>
            </p:nvGrpSpPr>
            <p:grpSpPr>
              <a:xfrm>
                <a:off x="5886781" y="2308208"/>
                <a:ext cx="423110" cy="45765"/>
                <a:chOff x="2805041" y="5363936"/>
                <a:chExt cx="937405" cy="12517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236A140-95F8-4954-A7B3-D670F382E834}"/>
                    </a:ext>
                  </a:extLst>
                </p:cNvPr>
                <p:cNvGrpSpPr/>
                <p:nvPr/>
              </p:nvGrpSpPr>
              <p:grpSpPr>
                <a:xfrm>
                  <a:off x="2805041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061E3C2D-FE19-41EB-9A22-AAFBE474ABDA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174DB82-EDE0-4E23-987D-2C60A5221E94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B828DE7A-64EC-41BF-973B-354A2B3177DF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12E2E64-A00A-45D7-BD2A-2C8C652D6BC9}"/>
                    </a:ext>
                  </a:extLst>
                </p:cNvPr>
                <p:cNvGrpSpPr/>
                <p:nvPr/>
              </p:nvGrpSpPr>
              <p:grpSpPr>
                <a:xfrm>
                  <a:off x="3437646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4AEC22A-D8A0-4006-A8EE-E361502B932E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BAF133F4-E39C-4781-8A18-0D6A15F8532C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1B2C6-D1A1-4AC2-88FB-1D9A8530C5D1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D5AD39-633E-4DF9-BE9D-99BBCD2F6A61}"/>
                  </a:ext>
                </a:extLst>
              </p:cNvPr>
              <p:cNvSpPr/>
              <p:nvPr/>
            </p:nvSpPr>
            <p:spPr bwMode="auto">
              <a:xfrm>
                <a:off x="6135172" y="2083744"/>
                <a:ext cx="158117" cy="164020"/>
              </a:xfrm>
              <a:prstGeom prst="ellipse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DD232B-15DB-417A-B899-9386F3735782}"/>
                  </a:ext>
                </a:extLst>
              </p:cNvPr>
              <p:cNvSpPr/>
              <p:nvPr/>
            </p:nvSpPr>
            <p:spPr bwMode="auto">
              <a:xfrm>
                <a:off x="5911951" y="2129519"/>
                <a:ext cx="156176" cy="80034"/>
              </a:xfrm>
              <a:prstGeom prst="rect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0D870-C5D7-4F9A-AE4F-A70D60C62C9A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FD9A2FB-175E-4439-8D30-39E360F058F6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solidFill>
              <a:schemeClr val="accent5"/>
            </a:solidFill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:p14="http://schemas.microsoft.com/office/powerpoint/2010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4D454F-2CB5-41EF-9B0F-922978585283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</p:grpSpPr>
          <p:sp>
            <p:nvSpPr>
              <p:cNvPr id="31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BB937509-F30D-4DF1-BEB9-7BAE6D4DA1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BD48CB0-E737-493D-8F38-5782C8EE267B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FF691E6-D622-4EC3-9AA5-DBC1CB91C5FF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light" title="Icon of a lightbulb">
                  <a:extLst>
                    <a:ext uri="{FF2B5EF4-FFF2-40B4-BE49-F238E27FC236}">
                      <a16:creationId xmlns:a16="http://schemas.microsoft.com/office/drawing/2014/main" id="{855788E0-A165-4B1A-81F4-FB83297328F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312F32C-9515-466F-BD64-663E399D4918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BE47596-65DB-467B-9C30-66A298A73FF1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light" title="Icon of a lightbulb">
                  <a:extLst>
                    <a:ext uri="{FF2B5EF4-FFF2-40B4-BE49-F238E27FC236}">
                      <a16:creationId xmlns:a16="http://schemas.microsoft.com/office/drawing/2014/main" id="{F9781B67-77C0-4828-911E-9D69B29AB26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277961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02B8-0AAA-4CB2-8D02-701BAD4B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3F0AE-5280-4155-BE48-E9C7DE763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Three Additional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72658-4187-4A9C-8A5D-CBAD2B8C80AC}"/>
              </a:ext>
            </a:extLst>
          </p:cNvPr>
          <p:cNvSpPr txBox="1"/>
          <p:nvPr/>
        </p:nvSpPr>
        <p:spPr>
          <a:xfrm>
            <a:off x="6096000" y="2948098"/>
            <a:ext cx="5636357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Distributed Training on multi-node clusters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advanced processors: TPUs GPUs FPGAs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Deep Learning Frameworks: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7AD440-5C64-470F-89D8-57B1A23BB321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4F7DF8-F90C-4A46-9227-2B916F8FC411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solidFill>
              <a:schemeClr val="accent5"/>
            </a:solidFill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:p14="http://schemas.microsoft.com/office/powerpoint/2010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51AF957-3556-480B-B2E9-4D94E67AB64E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</p:grpSpPr>
          <p:sp>
            <p:nvSpPr>
              <p:cNvPr id="29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4915C7F7-8072-445D-94F5-78C792C659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4D209C7-B03D-4748-A608-F7CC0CFE4FCD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BEB0AE4-9C65-4D9F-A27C-9F3479C2A243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light" title="Icon of a lightbulb">
                  <a:extLst>
                    <a:ext uri="{FF2B5EF4-FFF2-40B4-BE49-F238E27FC236}">
                      <a16:creationId xmlns:a16="http://schemas.microsoft.com/office/drawing/2014/main" id="{57FACB2D-42E6-4B2C-880A-F6E156CDBAB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38BF71-6DD2-44BD-BCF7-FF902A0E4A29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2D12E91-3462-48D1-AF6F-2C4FE22D4D2C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light" title="Icon of a lightbulb">
                  <a:extLst>
                    <a:ext uri="{FF2B5EF4-FFF2-40B4-BE49-F238E27FC236}">
                      <a16:creationId xmlns:a16="http://schemas.microsoft.com/office/drawing/2014/main" id="{605D8BC4-29E7-4BBA-B650-86720D92E5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4456570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Demo: hyperparameter tuning with Azure 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75913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Lab</a:t>
            </a:r>
            <a:r>
              <a:rPr lang="nl-NL" sz="4700">
                <a:cs typeface="Segoe UI"/>
              </a:rPr>
              <a:t>_04: Hyperparameter tuning with Azure </a:t>
            </a:r>
            <a:r>
              <a:rPr lang="nl-NL" sz="4700" dirty="0">
                <a:cs typeface="Segoe UI"/>
              </a:rPr>
              <a:t>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337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9092649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1015745" y="983430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Prepare data,    train models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Experimentation and 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24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3133938" y="1039771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Prepare data,    train models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Experimentation and 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6366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476" y="2780150"/>
            <a:ext cx="1371644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5582" y="282907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2802580"/>
            <a:ext cx="2084214" cy="341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893312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41014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88712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837" y="29488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837" y="32965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837" y="36442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837" y="3991970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6019" y="4218340"/>
            <a:ext cx="564577" cy="23775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69759" y="2268043"/>
            <a:ext cx="7252482" cy="341632"/>
            <a:chOff x="735582" y="2268043"/>
            <a:chExt cx="7252482" cy="3416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5582" y="352896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5582" y="387925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837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41336-C3F9-434C-A41E-5FE044FF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517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3156498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917625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57223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96817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730" y="297318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911" y="331278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791" y="365237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627" y="399197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05599" y="4225265"/>
            <a:ext cx="585417" cy="24468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8" y="3751867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4711" y="2805466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222" y="2831239"/>
            <a:ext cx="1859572" cy="1345646"/>
            <a:chOff x="887982" y="2981479"/>
            <a:chExt cx="1859572" cy="1345646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8147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222" y="3181181"/>
            <a:ext cx="1859572" cy="995704"/>
            <a:chOff x="887982" y="3331421"/>
            <a:chExt cx="1859572" cy="995704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31421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551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1A7EB-1B8E-4EF2-A848-A5B126B1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87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4" grpId="0"/>
      <p:bldP spid="12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46" y="3044537"/>
            <a:ext cx="1450614" cy="1505382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134" y="2809506"/>
            <a:ext cx="2078783" cy="32014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134" y="3511941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134" y="3867747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134" y="422355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134" y="315613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10201" y="235381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87DB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70" y="411922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77" y="377996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4117" y="310145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941" y="344071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222" y="4231007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222" y="3181181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222" y="283123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222" y="353112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222" y="3881065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933" y="4458475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3D3B36-B5CD-45F4-AEF6-70900FA8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50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8B75C-6A7F-4563-83F8-E251B6AFA96C}"/>
              </a:ext>
            </a:extLst>
          </p:cNvPr>
          <p:cNvSpPr/>
          <p:nvPr/>
        </p:nvSpPr>
        <p:spPr>
          <a:xfrm>
            <a:off x="63500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5828B-F5E3-42A1-B51A-F1C25AE32DB6}"/>
              </a:ext>
            </a:extLst>
          </p:cNvPr>
          <p:cNvSpPr/>
          <p:nvPr/>
        </p:nvSpPr>
        <p:spPr>
          <a:xfrm>
            <a:off x="296164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A3A44C-0BE6-4055-AEAB-362E8E78720C}"/>
              </a:ext>
            </a:extLst>
          </p:cNvPr>
          <p:cNvSpPr/>
          <p:nvPr/>
        </p:nvSpPr>
        <p:spPr>
          <a:xfrm>
            <a:off x="528828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1E374-9E2F-49B6-8F4B-4B0483A2716A}"/>
              </a:ext>
            </a:extLst>
          </p:cNvPr>
          <p:cNvSpPr/>
          <p:nvPr/>
        </p:nvSpPr>
        <p:spPr>
          <a:xfrm>
            <a:off x="797559" y="2927380"/>
            <a:ext cx="6162040" cy="309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beeldingsresultaat voor azure ml">
            <a:extLst>
              <a:ext uri="{FF2B5EF4-FFF2-40B4-BE49-F238E27FC236}">
                <a16:creationId xmlns:a16="http://schemas.microsoft.com/office/drawing/2014/main" id="{5C0C9852-2B52-4271-8F43-31103C1B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3" y="2791460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992099-2E88-4C6D-B6DA-AB2DB877A083}"/>
              </a:ext>
            </a:extLst>
          </p:cNvPr>
          <p:cNvSpPr/>
          <p:nvPr/>
        </p:nvSpPr>
        <p:spPr>
          <a:xfrm>
            <a:off x="7975600" y="2927380"/>
            <a:ext cx="3718560" cy="309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C1B0-33B3-4AA6-9941-EC1F528B9C32}"/>
              </a:ext>
            </a:extLst>
          </p:cNvPr>
          <p:cNvSpPr txBox="1"/>
          <p:nvPr/>
        </p:nvSpPr>
        <p:spPr>
          <a:xfrm>
            <a:off x="552450" y="485319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train.py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7AF0A-BC07-4AB0-A82B-41199DEC9BC3}"/>
              </a:ext>
            </a:extLst>
          </p:cNvPr>
          <p:cNvSpPr txBox="1"/>
          <p:nvPr/>
        </p:nvSpPr>
        <p:spPr>
          <a:xfrm>
            <a:off x="2865120" y="490081"/>
            <a:ext cx="312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Conda_dependencies.yml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78B69-057E-471E-8BDB-D1D82DF2589B}"/>
              </a:ext>
            </a:extLst>
          </p:cNvPr>
          <p:cNvSpPr txBox="1"/>
          <p:nvPr/>
        </p:nvSpPr>
        <p:spPr>
          <a:xfrm>
            <a:off x="5208270" y="501620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6892F5-BE84-4D1D-A089-D5DD9F0AF6C4}"/>
              </a:ext>
            </a:extLst>
          </p:cNvPr>
          <p:cNvSpPr txBox="1"/>
          <p:nvPr/>
        </p:nvSpPr>
        <p:spPr>
          <a:xfrm>
            <a:off x="735330" y="2689721"/>
            <a:ext cx="146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train_sumit.py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C90E18-BB91-4850-BBDD-F0320F5B4C70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959599" y="4476780"/>
            <a:ext cx="1016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60DC09-18A7-425A-A765-DEF9AAFA1063}"/>
              </a:ext>
            </a:extLst>
          </p:cNvPr>
          <p:cNvCxnSpPr>
            <a:stCxn id="43" idx="0"/>
            <a:endCxn id="21" idx="0"/>
          </p:cNvCxnSpPr>
          <p:nvPr/>
        </p:nvCxnSpPr>
        <p:spPr>
          <a:xfrm rot="16200000" flipH="1">
            <a:off x="2554202" y="1603003"/>
            <a:ext cx="237659" cy="2411094"/>
          </a:xfrm>
          <a:prstGeom prst="bentConnector3">
            <a:avLst>
              <a:gd name="adj1" fmla="val 29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6BDF300-0998-4013-ACA4-CE10C821CBC9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flipH="1">
            <a:off x="3878579" y="2661920"/>
            <a:ext cx="1" cy="26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16F5B1E-5F9B-4C02-A7DB-7E7A3EC4E8D0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rot="5400000">
            <a:off x="4909170" y="1631330"/>
            <a:ext cx="265460" cy="2326641"/>
          </a:xfrm>
          <a:prstGeom prst="bentConnector3">
            <a:avLst>
              <a:gd name="adj1" fmla="val 36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08F745E-14EF-4A74-A6CA-27751E15194B}"/>
              </a:ext>
            </a:extLst>
          </p:cNvPr>
          <p:cNvSpPr/>
          <p:nvPr/>
        </p:nvSpPr>
        <p:spPr>
          <a:xfrm>
            <a:off x="1482090" y="3152696"/>
            <a:ext cx="4988560" cy="645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A9464-A7C7-4608-877A-DF3B1F254EB6}"/>
              </a:ext>
            </a:extLst>
          </p:cNvPr>
          <p:cNvSpPr txBox="1"/>
          <p:nvPr/>
        </p:nvSpPr>
        <p:spPr>
          <a:xfrm>
            <a:off x="1937599" y="3296207"/>
            <a:ext cx="409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Hyperdrive Run configuration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DC3AC-9231-4626-AA8F-1A5DD7EF81B7}"/>
              </a:ext>
            </a:extLst>
          </p:cNvPr>
          <p:cNvSpPr/>
          <p:nvPr/>
        </p:nvSpPr>
        <p:spPr>
          <a:xfrm>
            <a:off x="2122169" y="4852283"/>
            <a:ext cx="3512820" cy="645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fbeeldingsresultaat voor azure machine learning logo">
            <a:extLst>
              <a:ext uri="{FF2B5EF4-FFF2-40B4-BE49-F238E27FC236}">
                <a16:creationId xmlns:a16="http://schemas.microsoft.com/office/drawing/2014/main" id="{D3528711-9848-4580-9E3F-EA3CE09E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19" y="3252470"/>
            <a:ext cx="2066683" cy="9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C9BEF7-C331-4CBF-9F86-582EFA10E40B}"/>
              </a:ext>
            </a:extLst>
          </p:cNvPr>
          <p:cNvSpPr txBox="1"/>
          <p:nvPr/>
        </p:nvSpPr>
        <p:spPr>
          <a:xfrm>
            <a:off x="3188970" y="497392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 run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1FC307-57CF-4BD4-B4C8-C3C05B594F28}"/>
              </a:ext>
            </a:extLst>
          </p:cNvPr>
          <p:cNvSpPr/>
          <p:nvPr/>
        </p:nvSpPr>
        <p:spPr>
          <a:xfrm>
            <a:off x="3129080" y="1209247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E7F2F-6321-4CFA-BA14-1B47B4782521}"/>
              </a:ext>
            </a:extLst>
          </p:cNvPr>
          <p:cNvSpPr txBox="1"/>
          <p:nvPr/>
        </p:nvSpPr>
        <p:spPr>
          <a:xfrm>
            <a:off x="3054985" y="1514445"/>
            <a:ext cx="16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Environment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7D6BDB-775A-45D3-AD2D-6A8F65C13884}"/>
              </a:ext>
            </a:extLst>
          </p:cNvPr>
          <p:cNvSpPr/>
          <p:nvPr/>
        </p:nvSpPr>
        <p:spPr>
          <a:xfrm>
            <a:off x="727712" y="1217518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7D17E7-9361-4A9C-A42B-D4BAC1D82A68}"/>
              </a:ext>
            </a:extLst>
          </p:cNvPr>
          <p:cNvSpPr/>
          <p:nvPr/>
        </p:nvSpPr>
        <p:spPr>
          <a:xfrm>
            <a:off x="5455721" y="1213063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0632-52DE-4607-BB91-A382A9BEFA65}"/>
              </a:ext>
            </a:extLst>
          </p:cNvPr>
          <p:cNvSpPr txBox="1"/>
          <p:nvPr/>
        </p:nvSpPr>
        <p:spPr>
          <a:xfrm>
            <a:off x="787400" y="1360557"/>
            <a:ext cx="137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script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93F9E-27E0-4D25-86C5-36A248CA0FD7}"/>
              </a:ext>
            </a:extLst>
          </p:cNvPr>
          <p:cNvSpPr txBox="1"/>
          <p:nvPr/>
        </p:nvSpPr>
        <p:spPr>
          <a:xfrm>
            <a:off x="5515610" y="151444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3F999B-E4F6-432D-9180-62CA43DD23F3}"/>
              </a:ext>
            </a:extLst>
          </p:cNvPr>
          <p:cNvSpPr txBox="1"/>
          <p:nvPr/>
        </p:nvSpPr>
        <p:spPr>
          <a:xfrm>
            <a:off x="7193623" y="4168507"/>
            <a:ext cx="752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2E432-3301-431A-B89E-5044009E5CF9}"/>
              </a:ext>
            </a:extLst>
          </p:cNvPr>
          <p:cNvSpPr/>
          <p:nvPr/>
        </p:nvSpPr>
        <p:spPr>
          <a:xfrm>
            <a:off x="8458200" y="4495800"/>
            <a:ext cx="2753360" cy="1356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B460B-6AAB-4756-9762-95733A52297A}"/>
              </a:ext>
            </a:extLst>
          </p:cNvPr>
          <p:cNvSpPr txBox="1"/>
          <p:nvPr/>
        </p:nvSpPr>
        <p:spPr>
          <a:xfrm>
            <a:off x="8466453" y="4533401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C8727-4523-4434-9860-80617188DC4E}"/>
              </a:ext>
            </a:extLst>
          </p:cNvPr>
          <p:cNvSpPr/>
          <p:nvPr/>
        </p:nvSpPr>
        <p:spPr>
          <a:xfrm>
            <a:off x="8578213" y="4973925"/>
            <a:ext cx="241808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run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09980-AFC6-4AF3-9BF0-7B3F514F67EC}"/>
              </a:ext>
            </a:extLst>
          </p:cNvPr>
          <p:cNvSpPr/>
          <p:nvPr/>
        </p:nvSpPr>
        <p:spPr>
          <a:xfrm>
            <a:off x="857821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78E19-65B9-48EC-8F6E-AF86FC3E37FF}"/>
              </a:ext>
            </a:extLst>
          </p:cNvPr>
          <p:cNvSpPr/>
          <p:nvPr/>
        </p:nvSpPr>
        <p:spPr>
          <a:xfrm>
            <a:off x="905859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0C1C3A-4DDB-49D3-B993-8431E9575EDB}"/>
              </a:ext>
            </a:extLst>
          </p:cNvPr>
          <p:cNvSpPr/>
          <p:nvPr/>
        </p:nvSpPr>
        <p:spPr>
          <a:xfrm>
            <a:off x="9571360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12E54-EF4E-4EEB-81C2-0D6828EEF6A2}"/>
              </a:ext>
            </a:extLst>
          </p:cNvPr>
          <p:cNvSpPr/>
          <p:nvPr/>
        </p:nvSpPr>
        <p:spPr>
          <a:xfrm>
            <a:off x="1008729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D877-9D32-4533-878C-DC387848ACBF}"/>
              </a:ext>
            </a:extLst>
          </p:cNvPr>
          <p:cNvSpPr/>
          <p:nvPr/>
        </p:nvSpPr>
        <p:spPr>
          <a:xfrm>
            <a:off x="10603226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47625-7772-4692-9275-F9F60EF69268}"/>
              </a:ext>
            </a:extLst>
          </p:cNvPr>
          <p:cNvSpPr txBox="1"/>
          <p:nvPr/>
        </p:nvSpPr>
        <p:spPr>
          <a:xfrm>
            <a:off x="8503311" y="5430892"/>
            <a:ext cx="1771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Child    runs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667532-AAA2-48C7-B1A3-CF88885D034A}"/>
              </a:ext>
            </a:extLst>
          </p:cNvPr>
          <p:cNvSpPr/>
          <p:nvPr/>
        </p:nvSpPr>
        <p:spPr>
          <a:xfrm>
            <a:off x="3013896" y="3994802"/>
            <a:ext cx="1923864" cy="658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5F12D-BAE3-49A5-BBCD-BE05790887A6}"/>
              </a:ext>
            </a:extLst>
          </p:cNvPr>
          <p:cNvSpPr txBox="1"/>
          <p:nvPr/>
        </p:nvSpPr>
        <p:spPr>
          <a:xfrm>
            <a:off x="3298282" y="4138880"/>
            <a:ext cx="1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grid</a:t>
            </a:r>
          </a:p>
        </p:txBody>
      </p:sp>
    </p:spTree>
    <p:extLst>
      <p:ext uri="{BB962C8B-B14F-4D97-AF65-F5344CB8AC3E}">
        <p14:creationId xmlns:p14="http://schemas.microsoft.com/office/powerpoint/2010/main" val="145567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7D82E7A-EEB7-44FA-8AF1-0ECF673CD345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97E67EBC-57DD-47F5-9200-E941EF1FE6A6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126A3BD6-81D4-41E5-8216-B6C945F4F5E5}"/>
              </a:ext>
            </a:extLst>
          </p:cNvPr>
          <p:cNvSpPr/>
          <p:nvPr/>
        </p:nvSpPr>
        <p:spPr>
          <a:xfrm>
            <a:off x="4788727" y="2172532"/>
            <a:ext cx="7284510" cy="3335724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Data parallelism</a:t>
            </a:r>
          </a:p>
        </p:txBody>
      </p:sp>
      <p:sp>
        <p:nvSpPr>
          <p:cNvPr id="129" name="Rectangle 2">
            <a:extLst>
              <a:ext uri="{FF2B5EF4-FFF2-40B4-BE49-F238E27FC236}">
                <a16:creationId xmlns:a16="http://schemas.microsoft.com/office/drawing/2014/main" id="{ECDF2C60-6BD7-4A2F-A4D5-5F1F361B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1</a:t>
            </a:r>
          </a:p>
        </p:txBody>
      </p:sp>
      <p:sp>
        <p:nvSpPr>
          <p:cNvPr id="130" name="Rectangle 2">
            <a:extLst>
              <a:ext uri="{FF2B5EF4-FFF2-40B4-BE49-F238E27FC236}">
                <a16:creationId xmlns:a16="http://schemas.microsoft.com/office/drawing/2014/main" id="{1C4A2676-965C-4008-BCAD-35A31572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132" name="Rectangle 2">
            <a:extLst>
              <a:ext uri="{FF2B5EF4-FFF2-40B4-BE49-F238E27FC236}">
                <a16:creationId xmlns:a16="http://schemas.microsoft.com/office/drawing/2014/main" id="{01A50B5C-EF60-4E4C-9D1E-EC08DF21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54" name="Rectangle 2">
            <a:extLst>
              <a:ext uri="{FF2B5EF4-FFF2-40B4-BE49-F238E27FC236}">
                <a16:creationId xmlns:a16="http://schemas.microsoft.com/office/drawing/2014/main" id="{0BB4BBC0-03F0-4697-847D-E025DE244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2</a:t>
            </a:r>
          </a:p>
        </p:txBody>
      </p:sp>
      <p:sp>
        <p:nvSpPr>
          <p:cNvPr id="255" name="Rectangle 2">
            <a:extLst>
              <a:ext uri="{FF2B5EF4-FFF2-40B4-BE49-F238E27FC236}">
                <a16:creationId xmlns:a16="http://schemas.microsoft.com/office/drawing/2014/main" id="{EE2A2BB6-A98F-4054-A9FC-DFCF78A5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261" name="Rectangle 2">
            <a:extLst>
              <a:ext uri="{FF2B5EF4-FFF2-40B4-BE49-F238E27FC236}">
                <a16:creationId xmlns:a16="http://schemas.microsoft.com/office/drawing/2014/main" id="{8FDD996B-42E4-430E-94B5-5209A861B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D611C7A-CA52-4C76-92B8-14D2305F4A43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69A5073-63FD-431A-90B4-54604524D06E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51D04AE-CE9A-4F28-A2BC-B1A1BFFBF560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1B1BEFFD-AF60-49E2-85C6-09CA183AFA3E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8F7AB1-A10B-43E0-BAB1-B6D2F38C4376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9" name="Rectangle 2">
            <a:extLst>
              <a:ext uri="{FF2B5EF4-FFF2-40B4-BE49-F238E27FC236}">
                <a16:creationId xmlns:a16="http://schemas.microsoft.com/office/drawing/2014/main" id="{02D56CA0-3583-449C-9B59-266029272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DBA0D4A-3EF7-48E0-B05D-35568F1A8BD5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38900848-661E-4CDD-A825-5F3EB39794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DB186D25-1D2E-45A9-B64F-8D651497CD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928B20B-E95A-41EB-90DC-5676BA57ABDF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270" name="Freeform 30">
                <a:extLst>
                  <a:ext uri="{FF2B5EF4-FFF2-40B4-BE49-F238E27FC236}">
                    <a16:creationId xmlns:a16="http://schemas.microsoft.com/office/drawing/2014/main" id="{828DD007-BF6C-43FB-952E-7A3517359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0C7F116-3F9C-459C-B7C5-EC435D3D783D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272" name="gear_3">
                  <a:extLst>
                    <a:ext uri="{FF2B5EF4-FFF2-40B4-BE49-F238E27FC236}">
                      <a16:creationId xmlns:a16="http://schemas.microsoft.com/office/drawing/2014/main" id="{35313EDF-37F4-40D2-B49D-75E6978325D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273" name="gear_3">
                  <a:extLst>
                    <a:ext uri="{FF2B5EF4-FFF2-40B4-BE49-F238E27FC236}">
                      <a16:creationId xmlns:a16="http://schemas.microsoft.com/office/drawing/2014/main" id="{751DDCE2-F373-4D4B-AE00-8C88390FB7B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BA1F3B7C-1053-4E1C-ADAF-9BC8467AC718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solidFill>
            <a:schemeClr val="accent5"/>
          </a:solidFill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10D05B6-ECC4-4B33-88D5-0F2942805C49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88098FD3-EC10-42DE-88BA-60E0C9C8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4012BD4A-0DEE-44FA-ACB8-0B37399D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B3C1606-8C93-4F0C-BDBE-DC0EBDC9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D7AC324-929A-4E4E-8424-19C659CD4D4B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51839F57-611C-4D2D-A3F9-F792BC8ED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3652A94-9016-423F-9583-4C830F77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78A86BEE-1621-4993-903B-9108E0928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280" name="Rectangle 2">
            <a:extLst>
              <a:ext uri="{FF2B5EF4-FFF2-40B4-BE49-F238E27FC236}">
                <a16:creationId xmlns:a16="http://schemas.microsoft.com/office/drawing/2014/main" id="{DFA0BD9F-07D8-4BBB-818D-E2828B59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281" name="Rectangle 2">
            <a:extLst>
              <a:ext uri="{FF2B5EF4-FFF2-40B4-BE49-F238E27FC236}">
                <a16:creationId xmlns:a16="http://schemas.microsoft.com/office/drawing/2014/main" id="{73931121-E24B-49CB-8652-F8AF1A16C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23BD5F8-2926-44C4-A45A-251DF374F083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D5821FF2-D6B6-4F63-AAB3-61A9229EE20B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1194CAAD-9BA6-427F-90D9-4B8095AB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2B62C0C5-AF02-4097-A756-BDAB24DB2AE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CC0998EB-9D78-4C05-8981-E317F86D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3F3A115F-7982-40DC-9AB3-74005A8C6476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5C5DFC6A-1FA7-4172-99C2-C80233171D70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39DFFF5B-455F-4A62-957A-5036826A604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36E63036-A109-4D46-A735-F3E72398C21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5" name="Cube 314">
                    <a:extLst>
                      <a:ext uri="{FF2B5EF4-FFF2-40B4-BE49-F238E27FC236}">
                        <a16:creationId xmlns:a16="http://schemas.microsoft.com/office/drawing/2014/main" id="{F0EF605D-BC8D-4198-87E9-93D90BAF11D7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6" name="Cube 315">
                    <a:extLst>
                      <a:ext uri="{FF2B5EF4-FFF2-40B4-BE49-F238E27FC236}">
                        <a16:creationId xmlns:a16="http://schemas.microsoft.com/office/drawing/2014/main" id="{87F16ACF-BDC8-465D-B890-562186DC54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7" name="Cube 316">
                    <a:extLst>
                      <a:ext uri="{FF2B5EF4-FFF2-40B4-BE49-F238E27FC236}">
                        <a16:creationId xmlns:a16="http://schemas.microsoft.com/office/drawing/2014/main" id="{A7AE91BC-EF30-468E-92F2-B7A6127A2B4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CAE8BE18-9512-4D2E-A614-EA241DA0DB85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2" name="Cube 311">
                    <a:extLst>
                      <a:ext uri="{FF2B5EF4-FFF2-40B4-BE49-F238E27FC236}">
                        <a16:creationId xmlns:a16="http://schemas.microsoft.com/office/drawing/2014/main" id="{FEAC24AD-3BE1-4721-8016-87E014F896F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3" name="Cube 312">
                    <a:extLst>
                      <a:ext uri="{FF2B5EF4-FFF2-40B4-BE49-F238E27FC236}">
                        <a16:creationId xmlns:a16="http://schemas.microsoft.com/office/drawing/2014/main" id="{73B60468-9727-458C-BA64-5D3B611F1DE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4" name="Cube 313">
                    <a:extLst>
                      <a:ext uri="{FF2B5EF4-FFF2-40B4-BE49-F238E27FC236}">
                        <a16:creationId xmlns:a16="http://schemas.microsoft.com/office/drawing/2014/main" id="{4488F544-8731-43EF-9895-25FF97195CA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37577BA2-15EE-4E54-A473-332C7836AF41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9" name="Cube 308">
                    <a:extLst>
                      <a:ext uri="{FF2B5EF4-FFF2-40B4-BE49-F238E27FC236}">
                        <a16:creationId xmlns:a16="http://schemas.microsoft.com/office/drawing/2014/main" id="{F96D350B-3612-4C34-99BE-86FA04B2F1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0" name="Cube 309">
                    <a:extLst>
                      <a:ext uri="{FF2B5EF4-FFF2-40B4-BE49-F238E27FC236}">
                        <a16:creationId xmlns:a16="http://schemas.microsoft.com/office/drawing/2014/main" id="{FA7A781E-2DEB-4B23-AB25-655753F7284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1" name="Cube 310">
                    <a:extLst>
                      <a:ext uri="{FF2B5EF4-FFF2-40B4-BE49-F238E27FC236}">
                        <a16:creationId xmlns:a16="http://schemas.microsoft.com/office/drawing/2014/main" id="{4FFA891C-F8A0-4C57-873E-3095A3CA626C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649CD8D-C48F-43C9-9596-11DEBCD1AAB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1423A707-2FA9-4498-BDBC-3F53BCCAE769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3" name="Cube 302">
                    <a:extLst>
                      <a:ext uri="{FF2B5EF4-FFF2-40B4-BE49-F238E27FC236}">
                        <a16:creationId xmlns:a16="http://schemas.microsoft.com/office/drawing/2014/main" id="{67E7A1F9-5E07-45A2-A585-C1A1F00CA6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4" name="Cube 303">
                    <a:extLst>
                      <a:ext uri="{FF2B5EF4-FFF2-40B4-BE49-F238E27FC236}">
                        <a16:creationId xmlns:a16="http://schemas.microsoft.com/office/drawing/2014/main" id="{A9A236DA-DC8A-4FBA-AF9B-028DC7F31F76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5" name="Cube 304">
                    <a:extLst>
                      <a:ext uri="{FF2B5EF4-FFF2-40B4-BE49-F238E27FC236}">
                        <a16:creationId xmlns:a16="http://schemas.microsoft.com/office/drawing/2014/main" id="{162E24F5-1A8F-4CC6-8E3A-720C68C1FE9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C1DDA86-CE0A-43F0-B745-48ED6A611E14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0" name="Cube 299">
                    <a:extLst>
                      <a:ext uri="{FF2B5EF4-FFF2-40B4-BE49-F238E27FC236}">
                        <a16:creationId xmlns:a16="http://schemas.microsoft.com/office/drawing/2014/main" id="{3256B5CD-A58A-45FA-AF39-264DB13886C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1" name="Cube 300">
                    <a:extLst>
                      <a:ext uri="{FF2B5EF4-FFF2-40B4-BE49-F238E27FC236}">
                        <a16:creationId xmlns:a16="http://schemas.microsoft.com/office/drawing/2014/main" id="{47DC6BC3-1375-44AF-B45A-4502F985310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2" name="Cube 301">
                    <a:extLst>
                      <a:ext uri="{FF2B5EF4-FFF2-40B4-BE49-F238E27FC236}">
                        <a16:creationId xmlns:a16="http://schemas.microsoft.com/office/drawing/2014/main" id="{882584C6-684E-4782-87D9-424BC5C4AF8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625436A7-5CE8-4405-BC09-F9D6A89BC5E6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297" name="Cube 296">
                    <a:extLst>
                      <a:ext uri="{FF2B5EF4-FFF2-40B4-BE49-F238E27FC236}">
                        <a16:creationId xmlns:a16="http://schemas.microsoft.com/office/drawing/2014/main" id="{C9AE9163-427B-4ACE-8E39-A0996879E231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8" name="Cube 297">
                    <a:extLst>
                      <a:ext uri="{FF2B5EF4-FFF2-40B4-BE49-F238E27FC236}">
                        <a16:creationId xmlns:a16="http://schemas.microsoft.com/office/drawing/2014/main" id="{2FAE2936-11EC-4235-8F78-0A90FB0FD5F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9" name="Cube 298">
                    <a:extLst>
                      <a:ext uri="{FF2B5EF4-FFF2-40B4-BE49-F238E27FC236}">
                        <a16:creationId xmlns:a16="http://schemas.microsoft.com/office/drawing/2014/main" id="{0B9152A7-739E-40D9-9CD9-4C1F23BC73D1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F26CB2FE-613A-4847-9B6A-B96046456CA7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51DC0FD4-9559-4FAB-BC61-05A5948427FA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E9542111-F081-40A5-947A-6484D266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84965C-A6E9-4EFD-9637-06CCC499DBF1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7982A68-EB57-4AA6-B1EE-6B0390C722EF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CDDD23B5-3433-4AA5-AAD2-0EDBC58188AA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454A5C96-4A40-4626-B4B5-E738A6F0C81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7" name="Cube 386">
                    <a:extLst>
                      <a:ext uri="{FF2B5EF4-FFF2-40B4-BE49-F238E27FC236}">
                        <a16:creationId xmlns:a16="http://schemas.microsoft.com/office/drawing/2014/main" id="{04E1FED1-3880-4716-8DF5-2F3BEA3CD58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8" name="Cube 387">
                    <a:extLst>
                      <a:ext uri="{FF2B5EF4-FFF2-40B4-BE49-F238E27FC236}">
                        <a16:creationId xmlns:a16="http://schemas.microsoft.com/office/drawing/2014/main" id="{3599D882-29A8-42E0-9F63-861CB2E00DC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9" name="Cube 388">
                    <a:extLst>
                      <a:ext uri="{FF2B5EF4-FFF2-40B4-BE49-F238E27FC236}">
                        <a16:creationId xmlns:a16="http://schemas.microsoft.com/office/drawing/2014/main" id="{34E5EC05-8E3B-4D47-A7F4-213C7B2CA10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F579D95A-F50E-4674-A5F3-39990A2951A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4" name="Cube 383">
                    <a:extLst>
                      <a:ext uri="{FF2B5EF4-FFF2-40B4-BE49-F238E27FC236}">
                        <a16:creationId xmlns:a16="http://schemas.microsoft.com/office/drawing/2014/main" id="{65E8C8D5-660D-44CE-9ECE-C38F52CDA42A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5" name="Cube 384">
                    <a:extLst>
                      <a:ext uri="{FF2B5EF4-FFF2-40B4-BE49-F238E27FC236}">
                        <a16:creationId xmlns:a16="http://schemas.microsoft.com/office/drawing/2014/main" id="{5F0208A2-A509-4CCC-A09E-C355EB3A5528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6" name="Cube 385">
                    <a:extLst>
                      <a:ext uri="{FF2B5EF4-FFF2-40B4-BE49-F238E27FC236}">
                        <a16:creationId xmlns:a16="http://schemas.microsoft.com/office/drawing/2014/main" id="{21B22ED6-EBAF-47E6-ADBC-DCCBE9D494C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E6EE9EE-07E5-4206-8E74-90B992578F70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1" name="Cube 380">
                    <a:extLst>
                      <a:ext uri="{FF2B5EF4-FFF2-40B4-BE49-F238E27FC236}">
                        <a16:creationId xmlns:a16="http://schemas.microsoft.com/office/drawing/2014/main" id="{311292C7-B2DE-477A-B6DA-A36DD7333C68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2" name="Cube 381">
                    <a:extLst>
                      <a:ext uri="{FF2B5EF4-FFF2-40B4-BE49-F238E27FC236}">
                        <a16:creationId xmlns:a16="http://schemas.microsoft.com/office/drawing/2014/main" id="{B6FDFA05-94FA-47C5-91A2-596551DD68C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3" name="Cube 382">
                    <a:extLst>
                      <a:ext uri="{FF2B5EF4-FFF2-40B4-BE49-F238E27FC236}">
                        <a16:creationId xmlns:a16="http://schemas.microsoft.com/office/drawing/2014/main" id="{20C91ED7-58CE-416F-8565-DFD9E2204AE3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81226908-72DB-462E-945E-73C4C4D99714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33C5ADE7-A221-46E1-82F1-D99CAAF61CB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5" name="Cube 374">
                    <a:extLst>
                      <a:ext uri="{FF2B5EF4-FFF2-40B4-BE49-F238E27FC236}">
                        <a16:creationId xmlns:a16="http://schemas.microsoft.com/office/drawing/2014/main" id="{B19DAFC2-1A82-4E8A-9C3A-A53556F26C3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6" name="Cube 375">
                    <a:extLst>
                      <a:ext uri="{FF2B5EF4-FFF2-40B4-BE49-F238E27FC236}">
                        <a16:creationId xmlns:a16="http://schemas.microsoft.com/office/drawing/2014/main" id="{FBCEEEF4-9112-4C0B-81D7-69A7FC8FA24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7" name="Cube 376">
                    <a:extLst>
                      <a:ext uri="{FF2B5EF4-FFF2-40B4-BE49-F238E27FC236}">
                        <a16:creationId xmlns:a16="http://schemas.microsoft.com/office/drawing/2014/main" id="{0325C324-4E85-4091-AA40-2C415CB7B76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F06A2857-587A-48FD-8E76-F99663BA94DD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2" name="Cube 371">
                    <a:extLst>
                      <a:ext uri="{FF2B5EF4-FFF2-40B4-BE49-F238E27FC236}">
                        <a16:creationId xmlns:a16="http://schemas.microsoft.com/office/drawing/2014/main" id="{0CDA68D7-54A0-4EA3-9CE3-148F9F31E91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3" name="Cube 372">
                    <a:extLst>
                      <a:ext uri="{FF2B5EF4-FFF2-40B4-BE49-F238E27FC236}">
                        <a16:creationId xmlns:a16="http://schemas.microsoft.com/office/drawing/2014/main" id="{C2E3D8E0-3EF1-4A3B-A3EE-FB31EFDD7B5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4" name="Cube 373">
                    <a:extLst>
                      <a:ext uri="{FF2B5EF4-FFF2-40B4-BE49-F238E27FC236}">
                        <a16:creationId xmlns:a16="http://schemas.microsoft.com/office/drawing/2014/main" id="{F55B3260-057C-47A5-9180-135F3409F17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5CA059BE-8A0C-4577-BBD4-D738F02E80E9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69" name="Cube 368">
                    <a:extLst>
                      <a:ext uri="{FF2B5EF4-FFF2-40B4-BE49-F238E27FC236}">
                        <a16:creationId xmlns:a16="http://schemas.microsoft.com/office/drawing/2014/main" id="{D5A5ED13-A229-456F-B916-9C5FB1C748F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0" name="Cube 369">
                    <a:extLst>
                      <a:ext uri="{FF2B5EF4-FFF2-40B4-BE49-F238E27FC236}">
                        <a16:creationId xmlns:a16="http://schemas.microsoft.com/office/drawing/2014/main" id="{A65B098E-2739-4B0B-B16B-BFDE3C9755D1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1" name="Cube 370">
                    <a:extLst>
                      <a:ext uri="{FF2B5EF4-FFF2-40B4-BE49-F238E27FC236}">
                        <a16:creationId xmlns:a16="http://schemas.microsoft.com/office/drawing/2014/main" id="{49735374-9841-4C0E-BED7-4D55C6AE516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8855BC2-5668-48F8-881F-C3B98F10794B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D76FE3DF-B7B1-46C8-9CBE-AD810952CDD4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58C8224-9DE5-4D92-BF35-8ED3B4219B79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29C2FF4-146C-4D3E-955F-74FC907C83CE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C8F374E-0E13-42D9-B96E-3E4AA7A320F4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B7327366-0C25-44F5-A971-347D09349C4D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5CFBCC01-F449-46E4-A6D5-3466CCEE77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1A1F96DD-D3C9-435C-BF5A-E1829FD0BA0B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EF3E45A2-F429-4EDF-8578-5D334C495730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11D93A35-C515-4E3D-A145-8E5E49D472F9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F696418D-DF14-40D1-B04D-E6FABB63E418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85B447EA-6DFB-46E5-9B3F-ED25A5E4DD7E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CBAC6DE0-B081-4672-A730-8BD412A1A686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BBAD96DF-0178-4053-AAEA-1A4FAA2349E6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DFB89BFB-464D-4D68-B182-DC7FA98340E2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272E1358-825F-43B6-B78D-5D8921C84F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94CC503B-581A-4AC9-9B0A-AF00EE4E6236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83294458-1BE4-4273-BC6B-BCC1DC271DF2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0E544753-9525-4353-8D23-05C29CCC9D7D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FF594ACC-53A6-4AD0-B2E1-492C309AEB8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653729CB-9C87-44C7-A852-16392552B07B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F5B71E6-6416-4BD1-B2A3-AF3EFAADAE44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E74485D-6AB6-4391-AA1B-FD3BBD52F3DA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DFA0D755-B5F7-4ADF-B5AA-2C7C11184A45}"/>
                  </a:ext>
                </a:extLst>
              </p:cNvPr>
              <p:cNvCxnSpPr>
                <a:stCxn id="363" idx="6"/>
                <a:endCxn id="35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4DA9F5-27E3-41DC-9D04-D4A1F289AFC7}"/>
                  </a:ext>
                </a:extLst>
              </p:cNvPr>
              <p:cNvCxnSpPr>
                <a:cxnSpLocks/>
                <a:stCxn id="363" idx="6"/>
                <a:endCxn id="35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00A46F3-BB15-436D-87B7-C3E83A9F98D0}"/>
                  </a:ext>
                </a:extLst>
              </p:cNvPr>
              <p:cNvCxnSpPr>
                <a:cxnSpLocks/>
                <a:stCxn id="363" idx="6"/>
                <a:endCxn id="35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D8423C02-ED55-4732-BDAD-AA74B95904AA}"/>
                  </a:ext>
                </a:extLst>
              </p:cNvPr>
              <p:cNvCxnSpPr>
                <a:cxnSpLocks/>
                <a:stCxn id="363" idx="6"/>
                <a:endCxn id="34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087BF3B-2EBA-4085-AAC6-8D018E4EB474}"/>
                  </a:ext>
                </a:extLst>
              </p:cNvPr>
              <p:cNvCxnSpPr>
                <a:cxnSpLocks/>
                <a:stCxn id="363" idx="6"/>
                <a:endCxn id="35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215AB0C-72FD-4E08-9929-596FB0254A69}"/>
                  </a:ext>
                </a:extLst>
              </p:cNvPr>
              <p:cNvCxnSpPr>
                <a:cxnSpLocks/>
                <a:stCxn id="363" idx="6"/>
                <a:endCxn id="34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3B3A379-5AEB-4CB2-8252-4F7AC9E9C278}"/>
                  </a:ext>
                </a:extLst>
              </p:cNvPr>
              <p:cNvCxnSpPr>
                <a:cxnSpLocks/>
                <a:stCxn id="363" idx="6"/>
                <a:endCxn id="35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09ACD22-2915-4454-9A75-F34B9403AF53}"/>
                  </a:ext>
                </a:extLst>
              </p:cNvPr>
              <p:cNvCxnSpPr>
                <a:cxnSpLocks/>
                <a:stCxn id="363" idx="6"/>
                <a:endCxn id="35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DDC3CD0-8102-4C16-B0DE-69AECF455AD7}"/>
                  </a:ext>
                </a:extLst>
              </p:cNvPr>
              <p:cNvCxnSpPr>
                <a:cxnSpLocks/>
                <a:stCxn id="355" idx="6"/>
                <a:endCxn id="34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0EC38BD-33A2-4F17-85A0-13E16DB2932C}"/>
                  </a:ext>
                </a:extLst>
              </p:cNvPr>
              <p:cNvCxnSpPr>
                <a:cxnSpLocks/>
                <a:stCxn id="350" idx="6"/>
                <a:endCxn id="34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645127F-263B-4BA1-A884-09CF9B8945B8}"/>
                  </a:ext>
                </a:extLst>
              </p:cNvPr>
              <p:cNvCxnSpPr>
                <a:cxnSpLocks/>
                <a:stCxn id="354" idx="6"/>
                <a:endCxn id="34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03C70FB-357A-4F6F-85B6-8738B4517D7F}"/>
                  </a:ext>
                </a:extLst>
              </p:cNvPr>
              <p:cNvCxnSpPr>
                <a:cxnSpLocks/>
                <a:stCxn id="348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905137BD-BB66-4C08-AE8E-07F1BAC4552B}"/>
                  </a:ext>
                </a:extLst>
              </p:cNvPr>
              <p:cNvCxnSpPr>
                <a:cxnSpLocks/>
                <a:stCxn id="352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1799D14-0E62-421B-AB05-4ED6DEB14F9D}"/>
                  </a:ext>
                </a:extLst>
              </p:cNvPr>
              <p:cNvCxnSpPr>
                <a:cxnSpLocks/>
                <a:stCxn id="349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D96848F-F1BF-41DA-A086-695D8D0418F1}"/>
                  </a:ext>
                </a:extLst>
              </p:cNvPr>
              <p:cNvCxnSpPr>
                <a:cxnSpLocks/>
                <a:stCxn id="353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41894A8-05EA-45FB-915C-EB696AD95ED8}"/>
                  </a:ext>
                </a:extLst>
              </p:cNvPr>
              <p:cNvCxnSpPr>
                <a:cxnSpLocks/>
                <a:endCxn id="34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4539559-03F6-4C63-B8D3-661BF140A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661A1BB-7747-470C-AA79-A4672AB16025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9B6856B-5103-44C1-94BC-C640891894DD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35ED11-196F-493C-8782-3FCD63187054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94BCCBC6-A1BB-469A-AD10-CB5AB30C7944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ADA0D91-97F0-46DE-A739-CA130363E06A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AD5A4F9E-E27D-4C96-98D3-94CB1235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19AEC15E-982B-420F-8A4F-E17E2EAD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7D9B463-29D7-4A41-A2C8-172FDF65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3CBC55C-5251-4FEB-87B3-288434270E32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19BE1648-B782-4925-A1BC-EA2CA37CE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9A57A595-9822-454D-BBA4-5946512A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CE12964F-6733-4959-B429-BCF0C457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D81691D-C006-4845-83B0-455C53AFB8D5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399" name="Group 4">
              <a:extLst>
                <a:ext uri="{FF2B5EF4-FFF2-40B4-BE49-F238E27FC236}">
                  <a16:creationId xmlns:a16="http://schemas.microsoft.com/office/drawing/2014/main" id="{67488C8F-1848-4A7C-8C1B-840C97C19C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E4F94A33-CBFF-4430-90DA-5F046A573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6" name="Line 7">
                <a:extLst>
                  <a:ext uri="{FF2B5EF4-FFF2-40B4-BE49-F238E27FC236}">
                    <a16:creationId xmlns:a16="http://schemas.microsoft.com/office/drawing/2014/main" id="{B50DA73A-61E0-4631-BDF2-80975EB51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7" name="Line 8">
                <a:extLst>
                  <a:ext uri="{FF2B5EF4-FFF2-40B4-BE49-F238E27FC236}">
                    <a16:creationId xmlns:a16="http://schemas.microsoft.com/office/drawing/2014/main" id="{49FE47E3-9CA1-4BF5-9518-6129DFBF4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AB0E18E-3DED-43FC-9E84-91AD8700AA56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01" name="Freeform: Shape 843">
                <a:extLst>
                  <a:ext uri="{FF2B5EF4-FFF2-40B4-BE49-F238E27FC236}">
                    <a16:creationId xmlns:a16="http://schemas.microsoft.com/office/drawing/2014/main" id="{9FAC23ED-5735-4D70-A957-BBEA6338AAD1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B321E3BD-A08F-497C-9791-2B61667F1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7DFC5D-5EA6-49F9-BCA0-CE664F84F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D33E9D5F-7C87-494C-862E-CB8AE0932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DB9BE9C-58EB-4D37-B23A-8A646813A0DA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409" name="Group 4">
              <a:extLst>
                <a:ext uri="{FF2B5EF4-FFF2-40B4-BE49-F238E27FC236}">
                  <a16:creationId xmlns:a16="http://schemas.microsoft.com/office/drawing/2014/main" id="{3B192481-C18D-49E4-9609-4A138AF34E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5298777-43B5-4713-A24B-5856265BA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6" name="Line 7">
                <a:extLst>
                  <a:ext uri="{FF2B5EF4-FFF2-40B4-BE49-F238E27FC236}">
                    <a16:creationId xmlns:a16="http://schemas.microsoft.com/office/drawing/2014/main" id="{8E98846F-E0A7-4430-BC4A-8D350DD2B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7" name="Line 8">
                <a:extLst>
                  <a:ext uri="{FF2B5EF4-FFF2-40B4-BE49-F238E27FC236}">
                    <a16:creationId xmlns:a16="http://schemas.microsoft.com/office/drawing/2014/main" id="{A2D2DA63-0527-4959-8E86-D04DCF14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DC5AB7E-56E5-429E-94B3-B3F33C6D9ACB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11" name="Freeform: Shape 843">
                <a:extLst>
                  <a:ext uri="{FF2B5EF4-FFF2-40B4-BE49-F238E27FC236}">
                    <a16:creationId xmlns:a16="http://schemas.microsoft.com/office/drawing/2014/main" id="{8E43EA4D-A7DF-470B-98C1-593212111416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DAF6DBF-C9D9-4FD4-9014-94A3AC649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B0D2984-00C9-4B9D-AAAE-E3445F180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A1810894-FC98-42EB-A569-6DBC5E383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03414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254" grpId="0"/>
      <p:bldP spid="2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b0e8a76-9f2c-4c08-a757-03777da5025f&quot;,&quot;TimeStamp&quot;:&quot;2019-05-02T11:35:05.9890137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e6f6855-8539-4c2b-a3e0-18cbd83889b4&quot;,&quot;TimeStamp&quot;:&quot;2019-05-02T11:35:05.9910171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526e8e3-ba85-4192-b191-9ed4dd90485d&quot;,&quot;TimeStamp&quot;:&quot;2019-05-02T11:35:05.9930168-07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664</Words>
  <Application>Microsoft Office PowerPoint</Application>
  <PresentationFormat>Widescreen</PresentationFormat>
  <Paragraphs>208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Calibri</vt:lpstr>
      <vt:lpstr>Calibri Light</vt:lpstr>
      <vt:lpstr>Gill Sans</vt:lpstr>
      <vt:lpstr>Segoe UI</vt:lpstr>
      <vt:lpstr>Segoe UI Light</vt:lpstr>
      <vt:lpstr>Segoe UI Semibold</vt:lpstr>
      <vt:lpstr>Segoe UI Semilight</vt:lpstr>
      <vt:lpstr>Wingdings</vt:lpstr>
      <vt:lpstr>Office Theme</vt:lpstr>
      <vt:lpstr>MGXFY15</vt:lpstr>
      <vt:lpstr> Module 3: Azure Machine Learning Hyperparameter tuning </vt:lpstr>
      <vt:lpstr>Hyperparameter tuning</vt:lpstr>
      <vt:lpstr>Data Science Building Blocks Project</vt:lpstr>
      <vt:lpstr>Data Science Building Blocks Project</vt:lpstr>
      <vt:lpstr>PowerPoint Presentation</vt:lpstr>
      <vt:lpstr>PowerPoint Presentation</vt:lpstr>
      <vt:lpstr>PowerPoint Presentation</vt:lpstr>
      <vt:lpstr>PowerPoint Presentation</vt:lpstr>
      <vt:lpstr>Distributed training mode: Data parallelism</vt:lpstr>
      <vt:lpstr>Distributed training mode: Model parallelism</vt:lpstr>
      <vt:lpstr>Challenges of distributed training</vt:lpstr>
      <vt:lpstr>Required Deep Learning Frameworks</vt:lpstr>
      <vt:lpstr>Characteristics of Deep Learning </vt:lpstr>
      <vt:lpstr>Deep Learning</vt:lpstr>
      <vt:lpstr>Demo: hyperparameter tuning with Azure ML  </vt:lpstr>
      <vt:lpstr>Lab_04: Hyperparameter tuning with Azure ML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1: Introduction to Azure Machine Learning </dc:title>
  <dc:creator>Miquella de Boer</dc:creator>
  <cp:lastModifiedBy>Miquella de Boer</cp:lastModifiedBy>
  <cp:revision>34</cp:revision>
  <dcterms:created xsi:type="dcterms:W3CDTF">2020-02-07T14:07:25Z</dcterms:created>
  <dcterms:modified xsi:type="dcterms:W3CDTF">2020-03-23T20:02:57Z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mideboer@microsoft.com</vt:lpwstr>
  </property>
  <property fmtid="{D5CDD505-2E9C-101B-9397-08002B2CF9AE}" pid="5" name="MSIP_Label_f42aa342-8706-4288-bd11-ebb85995028c_SetDate">
    <vt:lpwstr>2020-02-07T14:14:31.1102115Z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3ec9a926-033b-44bc-8673-5e37946b495b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